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0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66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576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1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7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3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2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1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9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67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1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ABAAC-DC4F-4AC8-A216-00C61A8A1134}" type="datetimeFigureOut">
              <a:rPr lang="en-US" smtClean="0"/>
              <a:t>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E3902-159D-42AD-8D08-F5D88654E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1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r notes 2015.pdf - Adobe Read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7" t="22698" r="26255" b="13334"/>
          <a:stretch/>
        </p:blipFill>
        <p:spPr>
          <a:xfrm>
            <a:off x="228304" y="235588"/>
            <a:ext cx="8610896" cy="657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29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2016-01-28T18:50:21Z</dcterms:created>
  <dcterms:modified xsi:type="dcterms:W3CDTF">2016-01-28T18:50:49Z</dcterms:modified>
</cp:coreProperties>
</file>