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8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61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34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76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48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0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85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7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3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C472E-B966-4EDA-836F-CAB1A6D3F9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E4EC4-E4E8-4F24-A6C4-80F57A25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98988" y="5776784"/>
            <a:ext cx="285441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Wednesday, January </a:t>
            </a:r>
            <a:r>
              <a:rPr lang="en-US" dirty="0" smtClean="0">
                <a:solidFill>
                  <a:prstClr val="black"/>
                </a:solidFill>
              </a:rPr>
              <a:t>17th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28600" y="3657600"/>
            <a:ext cx="8382000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dirty="0">
                <a:solidFill>
                  <a:prstClr val="black"/>
                </a:solidFill>
                <a:ea typeface="Times New Roman" pitchFamily="18" charset="0"/>
              </a:rPr>
              <a:t>Me </a:t>
            </a:r>
            <a:r>
              <a:rPr lang="en-US" altLang="en-US" dirty="0" err="1">
                <a:solidFill>
                  <a:prstClr val="black"/>
                </a:solidFill>
                <a:ea typeface="Times New Roman" pitchFamily="18" charset="0"/>
              </a:rPr>
              <a:t>Gusta</a:t>
            </a:r>
            <a:r>
              <a:rPr lang="en-US" altLang="en-US" dirty="0">
                <a:solidFill>
                  <a:prstClr val="black"/>
                </a:solidFill>
                <a:ea typeface="Times New Roman" pitchFamily="18" charset="0"/>
              </a:rPr>
              <a:t> Project</a:t>
            </a:r>
            <a:endParaRPr lang="en-US" altLang="en-US" sz="800" dirty="0">
              <a:solidFill>
                <a:prstClr val="black"/>
              </a:solidFill>
            </a:endParaRPr>
          </a:p>
          <a:p>
            <a:pPr eaLnBrk="0" hangingPunct="0"/>
            <a:r>
              <a:rPr lang="en-US" altLang="en-US" sz="1200" dirty="0" err="1">
                <a:solidFill>
                  <a:prstClr val="black"/>
                </a:solidFill>
                <a:ea typeface="Times New Roman" pitchFamily="18" charset="0"/>
              </a:rPr>
              <a:t>Nombre</a:t>
            </a:r>
            <a:r>
              <a:rPr lang="en-US" altLang="en-US" sz="1200" dirty="0">
                <a:solidFill>
                  <a:prstClr val="black"/>
                </a:solidFill>
                <a:ea typeface="Times New Roman" pitchFamily="18" charset="0"/>
              </a:rPr>
              <a:t>_______________________________                      Nota _________________</a:t>
            </a:r>
            <a:endParaRPr lang="en-US" altLang="en-US" sz="800" dirty="0">
              <a:solidFill>
                <a:prstClr val="black"/>
              </a:solidFill>
            </a:endParaRPr>
          </a:p>
          <a:p>
            <a:pPr eaLnBrk="0" hangingPunct="0"/>
            <a:r>
              <a:rPr lang="en-US" altLang="en-US" sz="1600" dirty="0">
                <a:solidFill>
                  <a:prstClr val="black"/>
                </a:solidFill>
                <a:latin typeface="Rockwell" pitchFamily="18" charset="0"/>
                <a:ea typeface="Times New Roman" pitchFamily="18" charset="0"/>
              </a:rPr>
              <a:t>Me </a:t>
            </a:r>
            <a:r>
              <a:rPr lang="en-US" altLang="en-US" sz="1600" dirty="0" err="1">
                <a:solidFill>
                  <a:prstClr val="black"/>
                </a:solidFill>
                <a:latin typeface="Rockwell" pitchFamily="18" charset="0"/>
                <a:ea typeface="Times New Roman" pitchFamily="18" charset="0"/>
              </a:rPr>
              <a:t>gusta</a:t>
            </a:r>
            <a:r>
              <a:rPr lang="en-US" altLang="en-US" sz="1600" dirty="0">
                <a:solidFill>
                  <a:prstClr val="black"/>
                </a:solidFill>
                <a:latin typeface="Rockwell" pitchFamily="18" charset="0"/>
                <a:ea typeface="Times New Roman" pitchFamily="18" charset="0"/>
              </a:rPr>
              <a:t> project info sheet</a:t>
            </a:r>
            <a:endParaRPr lang="en-US" altLang="en-US" sz="800" dirty="0">
              <a:solidFill>
                <a:prstClr val="black"/>
              </a:solidFill>
            </a:endParaRPr>
          </a:p>
          <a:p>
            <a:pPr eaLnBrk="0" hangingPunct="0"/>
            <a:r>
              <a:rPr lang="en-US" altLang="en-US" sz="1600" dirty="0">
                <a:solidFill>
                  <a:prstClr val="black"/>
                </a:solidFill>
                <a:latin typeface="Rockwell" pitchFamily="18" charset="0"/>
                <a:ea typeface="Times New Roman" pitchFamily="18" charset="0"/>
              </a:rPr>
              <a:t>You are to create a visual project, with pictures, on “regular-sized” (8.5 x 11) paper.  Your project will represent your likes and dislikes.  Choose at least 4 different activities.</a:t>
            </a:r>
            <a:endParaRPr lang="en-US" altLang="en-US" sz="800" dirty="0">
              <a:solidFill>
                <a:prstClr val="black"/>
              </a:solidFill>
            </a:endParaRPr>
          </a:p>
          <a:p>
            <a:pPr eaLnBrk="0" hangingPunct="0">
              <a:buFontTx/>
              <a:buChar char="•"/>
            </a:pPr>
            <a:r>
              <a:rPr lang="en-US" altLang="en-US" sz="1600" dirty="0">
                <a:solidFill>
                  <a:prstClr val="black"/>
                </a:solidFill>
                <a:latin typeface="Rockwell" pitchFamily="18" charset="0"/>
                <a:ea typeface="Times New Roman" pitchFamily="18" charset="0"/>
              </a:rPr>
              <a:t>____Use all FOUR statements from your blue notes sheet. </a:t>
            </a:r>
            <a:endParaRPr lang="en-US" altLang="en-US" sz="800" dirty="0">
              <a:solidFill>
                <a:prstClr val="black"/>
              </a:solidFill>
            </a:endParaRPr>
          </a:p>
          <a:p>
            <a:pPr eaLnBrk="0" hangingPunct="0"/>
            <a:r>
              <a:rPr lang="en-US" altLang="en-US" sz="1600" dirty="0">
                <a:solidFill>
                  <a:prstClr val="black"/>
                </a:solidFill>
                <a:latin typeface="Rockwell" pitchFamily="18" charset="0"/>
                <a:ea typeface="Times New Roman" pitchFamily="18" charset="0"/>
              </a:rPr>
              <a:t>( I like…, I really like…, I don’t like…, and I don’t like at all….)</a:t>
            </a:r>
            <a:endParaRPr lang="en-US" altLang="en-US" sz="800" dirty="0">
              <a:solidFill>
                <a:prstClr val="black"/>
              </a:solidFill>
            </a:endParaRPr>
          </a:p>
          <a:p>
            <a:pPr eaLnBrk="0" hangingPunct="0">
              <a:buFontTx/>
              <a:buChar char="•"/>
            </a:pPr>
            <a:r>
              <a:rPr lang="en-US" altLang="en-US" sz="1600" dirty="0">
                <a:solidFill>
                  <a:prstClr val="black"/>
                </a:solidFill>
                <a:latin typeface="Rockwell" pitchFamily="18" charset="0"/>
                <a:ea typeface="Times New Roman" pitchFamily="18" charset="0"/>
              </a:rPr>
              <a:t>____Draw/ cut out/ find pictures to represent the activities you like and dislike in a creative and interesting way.</a:t>
            </a:r>
            <a:endParaRPr lang="en-US" altLang="en-US" sz="800" dirty="0">
              <a:solidFill>
                <a:prstClr val="black"/>
              </a:solidFill>
            </a:endParaRPr>
          </a:p>
          <a:p>
            <a:pPr eaLnBrk="0" hangingPunct="0">
              <a:buFontTx/>
              <a:buChar char="•"/>
            </a:pPr>
            <a:r>
              <a:rPr lang="en-US" altLang="en-US" sz="1600" dirty="0">
                <a:solidFill>
                  <a:prstClr val="black"/>
                </a:solidFill>
                <a:latin typeface="Rockwell" pitchFamily="18" charset="0"/>
                <a:ea typeface="Times New Roman" pitchFamily="18" charset="0"/>
              </a:rPr>
              <a:t>____Have your project ready to be turned in on time. </a:t>
            </a:r>
          </a:p>
          <a:p>
            <a:pPr eaLnBrk="0" hangingPunct="0">
              <a:buFontTx/>
              <a:buChar char="•"/>
            </a:pPr>
            <a:r>
              <a:rPr lang="en-US" altLang="en-US" sz="1600" dirty="0">
                <a:solidFill>
                  <a:prstClr val="black"/>
                </a:solidFill>
                <a:latin typeface="Rockwell" pitchFamily="18" charset="0"/>
                <a:ea typeface="Times New Roman" pitchFamily="18" charset="0"/>
              </a:rPr>
              <a:t>____Double check your spelling.</a:t>
            </a:r>
            <a:endParaRPr lang="en-US" altLang="en-US" dirty="0">
              <a:solidFill>
                <a:prstClr val="black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528120"/>
              </p:ext>
            </p:extLst>
          </p:nvPr>
        </p:nvGraphicFramePr>
        <p:xfrm>
          <a:off x="990600" y="33082"/>
          <a:ext cx="6005830" cy="36103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490"/>
                <a:gridCol w="1003935"/>
                <a:gridCol w="1003935"/>
                <a:gridCol w="1003935"/>
                <a:gridCol w="1001395"/>
                <a:gridCol w="99314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Creativity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</a:t>
                      </a:r>
                      <a:r>
                        <a:rPr lang="en-US" sz="11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used appropriate pictures and colors.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 had pictures and colors.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 had some pictures, but no color. 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 did not have pictures. There were only sentences.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 did not hand in the project.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Timeliness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handed in project on time.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handed in project one day late.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mtClean="0">
                          <a:effectLst/>
                        </a:rPr>
                        <a:t>Student handed in project two days late.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 handed in project three or more days late.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 did not hand in the project.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Spelling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did not make spelling errors.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made 1-3 spelling errors.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mtClean="0">
                          <a:effectLst/>
                        </a:rPr>
                        <a:t>Student made 4-6 spelling errors.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made 7 or more spelling errors.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did not hand in the project.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Satisfies Task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used all four statements.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used three statements.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Student used two statements.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used one statement.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 did not hand in the project.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371711"/>
              </p:ext>
            </p:extLst>
          </p:nvPr>
        </p:nvGraphicFramePr>
        <p:xfrm>
          <a:off x="7924800" y="228600"/>
          <a:ext cx="1085850" cy="3473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500"/>
                <a:gridCol w="514350"/>
              </a:tblGrid>
              <a:tr h="4653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Points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Grade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95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85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11-10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75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9-8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7-6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65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5-4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0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3-1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185057" y="6477000"/>
            <a:ext cx="8229600" cy="27733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229600" y="6096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9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On-screen Show (4:3)</PresentationFormat>
  <Paragraphs>65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2017-01-13T15:40:13Z</dcterms:created>
  <dcterms:modified xsi:type="dcterms:W3CDTF">2018-01-08T20:16:00Z</dcterms:modified>
</cp:coreProperties>
</file>