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E207-B3A4-4082-9D94-F3316071529A}" type="datetimeFigureOut">
              <a:rPr lang="es-ES" smtClean="0"/>
              <a:t>28/01/2015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B26C-FE0C-46AE-84A4-C7CC8C90AE0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8560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E207-B3A4-4082-9D94-F3316071529A}" type="datetimeFigureOut">
              <a:rPr lang="es-ES" smtClean="0"/>
              <a:t>28/01/2015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B26C-FE0C-46AE-84A4-C7CC8C90AE0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9876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E207-B3A4-4082-9D94-F3316071529A}" type="datetimeFigureOut">
              <a:rPr lang="es-ES" smtClean="0"/>
              <a:t>28/01/2015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B26C-FE0C-46AE-84A4-C7CC8C90AE0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4631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E207-B3A4-4082-9D94-F3316071529A}" type="datetimeFigureOut">
              <a:rPr lang="es-ES" smtClean="0"/>
              <a:t>28/01/2015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B26C-FE0C-46AE-84A4-C7CC8C90AE0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6814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E207-B3A4-4082-9D94-F3316071529A}" type="datetimeFigureOut">
              <a:rPr lang="es-ES" smtClean="0"/>
              <a:t>28/01/2015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B26C-FE0C-46AE-84A4-C7CC8C90AE0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7380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E207-B3A4-4082-9D94-F3316071529A}" type="datetimeFigureOut">
              <a:rPr lang="es-ES" smtClean="0"/>
              <a:t>28/01/2015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B26C-FE0C-46AE-84A4-C7CC8C90AE0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058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E207-B3A4-4082-9D94-F3316071529A}" type="datetimeFigureOut">
              <a:rPr lang="es-ES" smtClean="0"/>
              <a:t>28/01/2015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B26C-FE0C-46AE-84A4-C7CC8C90AE0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9360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E207-B3A4-4082-9D94-F3316071529A}" type="datetimeFigureOut">
              <a:rPr lang="es-ES" smtClean="0"/>
              <a:t>28/01/2015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B26C-FE0C-46AE-84A4-C7CC8C90AE0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4386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E207-B3A4-4082-9D94-F3316071529A}" type="datetimeFigureOut">
              <a:rPr lang="es-ES" smtClean="0"/>
              <a:t>28/01/2015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B26C-FE0C-46AE-84A4-C7CC8C90AE0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1698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E207-B3A4-4082-9D94-F3316071529A}" type="datetimeFigureOut">
              <a:rPr lang="es-ES" smtClean="0"/>
              <a:t>28/01/2015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B26C-FE0C-46AE-84A4-C7CC8C90AE0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331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E207-B3A4-4082-9D94-F3316071529A}" type="datetimeFigureOut">
              <a:rPr lang="es-ES" smtClean="0"/>
              <a:t>28/01/2015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B26C-FE0C-46AE-84A4-C7CC8C90AE0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981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0E207-B3A4-4082-9D94-F3316071529A}" type="datetimeFigureOut">
              <a:rPr lang="es-ES" smtClean="0"/>
              <a:t>28/01/2015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EB26C-FE0C-46AE-84A4-C7CC8C90AE0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3089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4449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2525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364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1" y="90055"/>
            <a:ext cx="9311671" cy="6615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66800" y="22860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The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boy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3023175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The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shoe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10200" y="2302739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The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girl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10200" y="3053768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The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class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98418" y="45720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The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boys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57300" y="5334000"/>
            <a:ext cx="2552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The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shoes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62600" y="4602593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The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girls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62600" y="5378448"/>
            <a:ext cx="2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The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classes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362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6" y="190500"/>
            <a:ext cx="9152404" cy="621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28600" y="1066800"/>
            <a:ext cx="533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81200" y="1066800"/>
            <a:ext cx="533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la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05200" y="1066800"/>
            <a:ext cx="533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00600" y="1066800"/>
            <a:ext cx="685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los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05600" y="1122034"/>
            <a:ext cx="533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la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391" y="1509870"/>
            <a:ext cx="533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la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67345" y="1648507"/>
            <a:ext cx="533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el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52800" y="1648507"/>
            <a:ext cx="685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los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39145" y="1620798"/>
            <a:ext cx="533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el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77000" y="1620798"/>
            <a:ext cx="7204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los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3345" y="4093949"/>
            <a:ext cx="63730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dirty="0">
                <a:solidFill>
                  <a:srgbClr val="7030A0"/>
                </a:solidFill>
                <a:latin typeface="Comic Sans MS" panose="030F0702030302020204" pitchFamily="66" charset="0"/>
              </a:rPr>
              <a:t>Las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148445" y="3992433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The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girls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are Ana and Luisa.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3345" y="4454098"/>
            <a:ext cx="63730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dirty="0">
                <a:solidFill>
                  <a:srgbClr val="7030A0"/>
                </a:solidFill>
                <a:latin typeface="Comic Sans MS" panose="030F0702030302020204" pitchFamily="66" charset="0"/>
              </a:rPr>
              <a:t>La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81745" y="4407931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The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woman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is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a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teacher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3344" y="4862392"/>
            <a:ext cx="63730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dirty="0">
                <a:solidFill>
                  <a:srgbClr val="7030A0"/>
                </a:solidFill>
                <a:latin typeface="Comic Sans MS" panose="030F0702030302020204" pitchFamily="66" charset="0"/>
              </a:rPr>
              <a:t>El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144981" y="4862392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The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tall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man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is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a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police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officer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43344" y="5277198"/>
            <a:ext cx="63730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dirty="0">
                <a:solidFill>
                  <a:srgbClr val="7030A0"/>
                </a:solidFill>
                <a:latin typeface="Comic Sans MS" panose="030F0702030302020204" pitchFamily="66" charset="0"/>
              </a:rPr>
              <a:t>Los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95700" y="5277890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The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students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are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smart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1391" y="5732737"/>
            <a:ext cx="63730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dirty="0">
                <a:solidFill>
                  <a:srgbClr val="7030A0"/>
                </a:solidFill>
                <a:latin typeface="Comic Sans MS" panose="030F0702030302020204" pitchFamily="66" charset="0"/>
              </a:rPr>
              <a:t>Los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144981" y="5706459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The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men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are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bald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59003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34636"/>
            <a:ext cx="9164293" cy="6823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90600" y="315393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A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boy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291" y="3738705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A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shoe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86400" y="3162878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A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girl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86400" y="3750537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A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class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5400" y="51054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Some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boys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71600" y="5791200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Some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shoes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38800" y="5108284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Some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girls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38800" y="5780230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Some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classes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434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9398924" cy="647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28600" y="1066800"/>
            <a:ext cx="6269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un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1066616"/>
            <a:ext cx="838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una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0" y="969726"/>
            <a:ext cx="685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un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95800" y="1024960"/>
            <a:ext cx="990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unos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77000" y="1024960"/>
            <a:ext cx="838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una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" y="1468031"/>
            <a:ext cx="8555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una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28800" y="1482161"/>
            <a:ext cx="76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un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95600" y="1482161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unos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00600" y="1482161"/>
            <a:ext cx="685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un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03818" y="1451383"/>
            <a:ext cx="990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unos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50724" y="2667000"/>
            <a:ext cx="464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I 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have some funny friends and some serious friends.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646218" y="3206124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He has a younger brother.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45873" y="3758634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Some dogs like cats.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48000" y="4343400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Mónica es una policía simpática.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48000" y="4953000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Unos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estudiantes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son altos.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00600" y="5562600"/>
            <a:ext cx="464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Unas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chicas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y </a:t>
            </a:r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unos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chicos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tienen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pelo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moreno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/</a:t>
            </a:r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castaño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/</a:t>
            </a:r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marrón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895600" y="6108183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Alejandro </a:t>
            </a:r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es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un amigo de polar.</a:t>
            </a:r>
          </a:p>
        </p:txBody>
      </p:sp>
    </p:spTree>
    <p:extLst>
      <p:ext uri="{BB962C8B-B14F-4D97-AF65-F5344CB8AC3E}">
        <p14:creationId xmlns:p14="http://schemas.microsoft.com/office/powerpoint/2010/main" val="2058268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241507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984664" y="1779657"/>
            <a:ext cx="1520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rgbClr val="7030A0"/>
                </a:solidFill>
                <a:latin typeface="Comic Sans MS" panose="030F0702030302020204" pitchFamily="66" charset="0"/>
              </a:rPr>
              <a:t>El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60485" y="1779657"/>
            <a:ext cx="1520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rgbClr val="7030A0"/>
                </a:solidFill>
                <a:latin typeface="Comic Sans MS" panose="030F0702030302020204" pitchFamily="66" charset="0"/>
              </a:rPr>
              <a:t>La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38800" y="1759527"/>
            <a:ext cx="1520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rgbClr val="7030A0"/>
                </a:solidFill>
                <a:latin typeface="Comic Sans MS" panose="030F0702030302020204" pitchFamily="66" charset="0"/>
              </a:rPr>
              <a:t>Los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91400" y="1759527"/>
            <a:ext cx="1520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rgbClr val="7030A0"/>
                </a:solidFill>
                <a:latin typeface="Comic Sans MS" panose="030F0702030302020204" pitchFamily="66" charset="0"/>
              </a:rPr>
              <a:t>Las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91591" y="2639943"/>
            <a:ext cx="1520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rgbClr val="7030A0"/>
                </a:solidFill>
                <a:latin typeface="Comic Sans MS" panose="030F0702030302020204" pitchFamily="66" charset="0"/>
              </a:rPr>
              <a:t>Un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74340" y="2619813"/>
            <a:ext cx="1520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rgbClr val="7030A0"/>
                </a:solidFill>
                <a:latin typeface="Comic Sans MS" panose="030F0702030302020204" pitchFamily="66" charset="0"/>
              </a:rPr>
              <a:t>Una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31873" y="2641247"/>
            <a:ext cx="1520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rgbClr val="7030A0"/>
                </a:solidFill>
                <a:latin typeface="Comic Sans MS" panose="030F0702030302020204" pitchFamily="66" charset="0"/>
              </a:rPr>
              <a:t>Unos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77545" y="2619813"/>
            <a:ext cx="1520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rgbClr val="7030A0"/>
                </a:solidFill>
                <a:latin typeface="Comic Sans MS" panose="030F0702030302020204" pitchFamily="66" charset="0"/>
              </a:rPr>
              <a:t>Unas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56850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</Words>
  <Application>Microsoft Office PowerPoint</Application>
  <PresentationFormat>On-screen Show (4:3)</PresentationFormat>
  <Paragraphs>61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Shenendehowa Central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IMS</dc:creator>
  <cp:lastModifiedBy>IMS</cp:lastModifiedBy>
  <cp:revision>1</cp:revision>
  <dcterms:created xsi:type="dcterms:W3CDTF">2015-01-28T14:30:28Z</dcterms:created>
  <dcterms:modified xsi:type="dcterms:W3CDTF">2015-01-28T20:43:24Z</dcterms:modified>
</cp:coreProperties>
</file>