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B55C4-440D-4A23-8DC0-1250ABEB7C3C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A2229-4D26-4359-9D6A-AB90C337E5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444" t="24000" r="17778" b="15556"/>
          <a:stretch>
            <a:fillRect/>
          </a:stretch>
        </p:blipFill>
        <p:spPr bwMode="auto">
          <a:xfrm>
            <a:off x="0" y="838200"/>
            <a:ext cx="8954621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333" t="12444" r="16111" b="7556"/>
          <a:stretch>
            <a:fillRect/>
          </a:stretch>
        </p:blipFill>
        <p:spPr bwMode="auto">
          <a:xfrm>
            <a:off x="152400" y="381000"/>
            <a:ext cx="8751146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957944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429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ay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4864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ee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4495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o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0" y="2971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oo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1447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ay (larga)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38600" y="4953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pay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14800" y="1905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“l”-ay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38600" y="1447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kah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914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o-tah 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14800" y="3429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“n”-ay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3962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“n”-yay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2000" y="2895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day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0" y="4953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ah-chay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4419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hay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2000" y="3962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“f”-ay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14800" y="2895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“m”-ay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0" y="2438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“ay”-yay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2000" y="1905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s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2438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chay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38600" y="551906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koo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39000" y="990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a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ir-ay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15200" y="1491346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airr-ay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15200" y="254726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tay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15200" y="1981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essay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81800" y="4876796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</a:rPr>
              <a:t>ee-gree-ay-gah</a:t>
            </a:r>
            <a:endParaRPr lang="en-US" sz="24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39000" y="5486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s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ay-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tah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86600" y="34290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ay (corta)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239000" y="4038600"/>
            <a:ext cx="2071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d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oblay-bay</a:t>
            </a:r>
            <a:r>
              <a:rPr lang="en-US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162800" y="4419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itchFamily="66" charset="0"/>
              </a:rPr>
              <a:t>e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c-kees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8" grpId="1"/>
      <p:bldP spid="39" grpId="0"/>
      <p:bldP spid="40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9444" t="21333" r="17164" b="39556"/>
          <a:stretch>
            <a:fillRect/>
          </a:stretch>
        </p:blipFill>
        <p:spPr bwMode="auto">
          <a:xfrm>
            <a:off x="152399" y="609600"/>
            <a:ext cx="883920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76400" y="2133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25908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16764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19050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“ay”-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yay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 –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“m”-ay -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oh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27432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“m”-ay-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“n”-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yay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“n”-ay-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3505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ho-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tah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oo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bay 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corta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essay</a:t>
            </a:r>
            <a:endParaRPr lang="en-US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43434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ee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hay-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oo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ahh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“l”-ay- “m”-ay-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“n”-ay- </a:t>
            </a:r>
            <a:r>
              <a:rPr lang="en-US" sz="2800" dirty="0" err="1" smtClean="0">
                <a:solidFill>
                  <a:srgbClr val="7030A0"/>
                </a:solidFill>
                <a:latin typeface="Comic Sans MS" pitchFamily="66" charset="0"/>
              </a:rPr>
              <a:t>tay</a:t>
            </a:r>
            <a:r>
              <a:rPr lang="en-US" sz="2800" dirty="0" smtClean="0">
                <a:solidFill>
                  <a:srgbClr val="7030A0"/>
                </a:solidFill>
                <a:latin typeface="Comic Sans MS" pitchFamily="66" charset="0"/>
              </a:rPr>
              <a:t>-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ay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107</Words>
  <Application>Microsoft Office PowerPoint</Application>
  <PresentationFormat>On-screen Show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Shenendehowa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bodijudi</dc:creator>
  <cp:lastModifiedBy>IMS</cp:lastModifiedBy>
  <cp:revision>17</cp:revision>
  <dcterms:created xsi:type="dcterms:W3CDTF">2011-09-12T18:32:49Z</dcterms:created>
  <dcterms:modified xsi:type="dcterms:W3CDTF">2012-09-10T15:24:04Z</dcterms:modified>
</cp:coreProperties>
</file>