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  <p:sldId id="257" r:id="rId9"/>
    <p:sldId id="26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8" autoAdjust="0"/>
    <p:restoredTop sz="86380" autoAdjust="0"/>
  </p:normalViewPr>
  <p:slideViewPr>
    <p:cSldViewPr>
      <p:cViewPr varScale="1">
        <p:scale>
          <a:sx n="94" d="100"/>
          <a:sy n="94" d="100"/>
        </p:scale>
        <p:origin x="-2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6CAC071-8CD6-49FB-8462-9C1A54AFF0B6}" type="datetimeFigureOut">
              <a:rPr lang="en-US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C838915-B8FC-476A-806E-4869C40E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91CA4B-D0E4-4BE4-88BE-8C7119BB2087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5461B-9E49-4F36-9CF6-5568842DCF84}" type="datetimeFigureOut">
              <a:rPr lang="en-US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BF919-30D0-4357-976E-2242AC812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9387B-8A04-47F0-8A7B-5812F7A834FB}" type="datetimeFigureOut">
              <a:rPr lang="en-US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1DC5D-3959-4A62-8620-9FBA0B740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434B6-B98F-4863-82AB-0FE3EA57D458}" type="datetimeFigureOut">
              <a:rPr lang="en-US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7A4A2-E540-414F-905F-F6A7A175A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D2C5D-694D-42A1-8248-B4578828B568}" type="datetimeFigureOut">
              <a:rPr lang="en-US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D1619-7D56-4132-8BE7-C1B634E51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E79B5-F771-464C-8283-9AC60E5811A3}" type="datetimeFigureOut">
              <a:rPr lang="en-US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DE4F0-94AB-41AA-9F4C-19153E3B5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635A2-8BE4-43A4-A042-864B826C8B36}" type="datetimeFigureOut">
              <a:rPr lang="en-US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A2D87-D202-41CF-95D5-EBAF009E8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F7728-CC2D-49CD-B751-F61FD70D7F51}" type="datetimeFigureOut">
              <a:rPr lang="en-US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BED5A-DEC9-4B98-8380-A28BFB309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BB546-9156-4825-B7F5-C9A7441921A7}" type="datetimeFigureOut">
              <a:rPr lang="en-US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B1B7E-E078-4C22-9EB7-8928CE2A4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2B5D9-F845-49DF-88E3-9F7D3F81BB5D}" type="datetimeFigureOut">
              <a:rPr lang="en-US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E5894-8EFC-4C64-8928-66959FF3F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28171-F2EF-46F1-979E-65D41A57D705}" type="datetimeFigureOut">
              <a:rPr lang="en-US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6A633-37A7-42CA-B614-C4D15A670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68E0C-8373-414D-8AA5-E22465E62733}" type="datetimeFigureOut">
              <a:rPr lang="en-US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CE03A-CF24-4163-95AC-1FDCAFA08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F06428-9D0F-4E60-90FD-6C873FACBF7B}" type="datetimeFigureOut">
              <a:rPr lang="en-US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82E44A-A291-498D-B802-65A3A9617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9iUXEhEMh8&amp;NR=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 cstate="print"/>
          <a:srcRect l="19531" t="22353" r="18750" b="67058"/>
          <a:stretch>
            <a:fillRect/>
          </a:stretch>
        </p:blipFill>
        <p:spPr bwMode="auto">
          <a:xfrm>
            <a:off x="381000" y="381000"/>
            <a:ext cx="802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9" descr="C:\Documents and Settings\bodijudi\Local Settings\Temporary Internet Files\Content.IE5\P966LLZX\MP900446489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371600"/>
            <a:ext cx="7886700" cy="5257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 cstate="print"/>
          <a:srcRect l="19531" t="22353" r="18750" b="67058"/>
          <a:stretch>
            <a:fillRect/>
          </a:stretch>
        </p:blipFill>
        <p:spPr bwMode="auto">
          <a:xfrm>
            <a:off x="381000" y="381000"/>
            <a:ext cx="802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469" t="41943" r="48674" b="8333"/>
          <a:stretch>
            <a:fillRect/>
          </a:stretch>
        </p:blipFill>
        <p:spPr>
          <a:xfrm>
            <a:off x="409575" y="1447800"/>
            <a:ext cx="6524625" cy="5307013"/>
          </a:xfrm>
          <a:noFill/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2743200" y="1295400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Kristen ITC" pitchFamily="66" charset="0"/>
              </a:rPr>
              <a:t>The Family</a:t>
            </a:r>
          </a:p>
        </p:txBody>
      </p:sp>
      <p:sp>
        <p:nvSpPr>
          <p:cNvPr id="3078" name="TextBox 12"/>
          <p:cNvSpPr txBox="1">
            <a:spLocks noChangeArrowheads="1"/>
          </p:cNvSpPr>
          <p:nvPr/>
        </p:nvSpPr>
        <p:spPr bwMode="auto">
          <a:xfrm>
            <a:off x="3048000" y="4876800"/>
            <a:ext cx="586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Kristen ITC" pitchFamily="66" charset="0"/>
              </a:rPr>
              <a:t>The siblings </a:t>
            </a:r>
            <a:r>
              <a:rPr lang="en-US" b="1">
                <a:solidFill>
                  <a:srgbClr val="FF0000"/>
                </a:solidFill>
                <a:latin typeface="Kristen ITC" pitchFamily="66" charset="0"/>
              </a:rPr>
              <a:t>(Brothers and Sisters)</a:t>
            </a:r>
          </a:p>
        </p:txBody>
      </p:sp>
      <p:sp>
        <p:nvSpPr>
          <p:cNvPr id="3079" name="TextBox 14"/>
          <p:cNvSpPr txBox="1">
            <a:spLocks noChangeArrowheads="1"/>
          </p:cNvSpPr>
          <p:nvPr/>
        </p:nvSpPr>
        <p:spPr bwMode="auto">
          <a:xfrm>
            <a:off x="2895600" y="2133600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Kristen ITC" pitchFamily="66" charset="0"/>
              </a:rPr>
              <a:t>The Dad</a:t>
            </a:r>
          </a:p>
        </p:txBody>
      </p:sp>
      <p:sp>
        <p:nvSpPr>
          <p:cNvPr id="3080" name="TextBox 15"/>
          <p:cNvSpPr txBox="1">
            <a:spLocks noChangeArrowheads="1"/>
          </p:cNvSpPr>
          <p:nvPr/>
        </p:nvSpPr>
        <p:spPr bwMode="auto">
          <a:xfrm>
            <a:off x="2667000" y="1676400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Kristen ITC" pitchFamily="66" charset="0"/>
              </a:rPr>
              <a:t>The</a:t>
            </a:r>
            <a:r>
              <a:rPr lang="en-US" sz="2800" b="1">
                <a:solidFill>
                  <a:srgbClr val="FF33CC"/>
                </a:solidFill>
                <a:latin typeface="Kristen ITC" pitchFamily="66" charset="0"/>
              </a:rPr>
              <a:t> </a:t>
            </a:r>
            <a:r>
              <a:rPr lang="en-US" sz="2800" b="1">
                <a:solidFill>
                  <a:srgbClr val="0070C0"/>
                </a:solidFill>
                <a:latin typeface="Kristen ITC" pitchFamily="66" charset="0"/>
              </a:rPr>
              <a:t>Father</a:t>
            </a:r>
          </a:p>
        </p:txBody>
      </p:sp>
      <p:sp>
        <p:nvSpPr>
          <p:cNvPr id="3081" name="TextBox 16"/>
          <p:cNvSpPr txBox="1">
            <a:spLocks noChangeArrowheads="1"/>
          </p:cNvSpPr>
          <p:nvPr/>
        </p:nvSpPr>
        <p:spPr bwMode="auto">
          <a:xfrm>
            <a:off x="2667000" y="5821363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33CC"/>
                </a:solidFill>
                <a:latin typeface="Kristen ITC" pitchFamily="66" charset="0"/>
              </a:rPr>
              <a:t>The Grandmother</a:t>
            </a:r>
          </a:p>
        </p:txBody>
      </p:sp>
      <p:sp>
        <p:nvSpPr>
          <p:cNvPr id="3082" name="TextBox 17"/>
          <p:cNvSpPr txBox="1">
            <a:spLocks noChangeArrowheads="1"/>
          </p:cNvSpPr>
          <p:nvPr/>
        </p:nvSpPr>
        <p:spPr bwMode="auto">
          <a:xfrm>
            <a:off x="2971800" y="4419600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33CC"/>
                </a:solidFill>
                <a:latin typeface="Kristen ITC" pitchFamily="66" charset="0"/>
              </a:rPr>
              <a:t>The Sister</a:t>
            </a:r>
          </a:p>
        </p:txBody>
      </p:sp>
      <p:sp>
        <p:nvSpPr>
          <p:cNvPr id="3083" name="TextBox 18"/>
          <p:cNvSpPr txBox="1">
            <a:spLocks noChangeArrowheads="1"/>
          </p:cNvSpPr>
          <p:nvPr/>
        </p:nvSpPr>
        <p:spPr bwMode="auto">
          <a:xfrm>
            <a:off x="2895600" y="3048000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33CC"/>
                </a:solidFill>
                <a:latin typeface="Kristen ITC" pitchFamily="66" charset="0"/>
              </a:rPr>
              <a:t>The Mom</a:t>
            </a:r>
          </a:p>
        </p:txBody>
      </p:sp>
      <p:sp>
        <p:nvSpPr>
          <p:cNvPr id="3084" name="TextBox 19"/>
          <p:cNvSpPr txBox="1">
            <a:spLocks noChangeArrowheads="1"/>
          </p:cNvSpPr>
          <p:nvPr/>
        </p:nvSpPr>
        <p:spPr bwMode="auto">
          <a:xfrm>
            <a:off x="2743200" y="2620963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33CC"/>
                </a:solidFill>
                <a:latin typeface="Kristen ITC" pitchFamily="66" charset="0"/>
              </a:rPr>
              <a:t>The Mother</a:t>
            </a:r>
          </a:p>
        </p:txBody>
      </p:sp>
      <p:sp>
        <p:nvSpPr>
          <p:cNvPr id="3085" name="TextBox 22"/>
          <p:cNvSpPr txBox="1">
            <a:spLocks noChangeArrowheads="1"/>
          </p:cNvSpPr>
          <p:nvPr/>
        </p:nvSpPr>
        <p:spPr bwMode="auto">
          <a:xfrm>
            <a:off x="2895600" y="5380038"/>
            <a:ext cx="3581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Kristen ITC" pitchFamily="66" charset="0"/>
              </a:rPr>
              <a:t>The Grandfather</a:t>
            </a:r>
          </a:p>
        </p:txBody>
      </p:sp>
      <p:sp>
        <p:nvSpPr>
          <p:cNvPr id="3086" name="TextBox 23"/>
          <p:cNvSpPr txBox="1">
            <a:spLocks noChangeArrowheads="1"/>
          </p:cNvSpPr>
          <p:nvPr/>
        </p:nvSpPr>
        <p:spPr bwMode="auto">
          <a:xfrm>
            <a:off x="2879725" y="3992563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Kristen ITC" pitchFamily="66" charset="0"/>
              </a:rPr>
              <a:t>The Brother</a:t>
            </a:r>
          </a:p>
        </p:txBody>
      </p:sp>
      <p:sp>
        <p:nvSpPr>
          <p:cNvPr id="3087" name="TextBox 24"/>
          <p:cNvSpPr txBox="1">
            <a:spLocks noChangeArrowheads="1"/>
          </p:cNvSpPr>
          <p:nvPr/>
        </p:nvSpPr>
        <p:spPr bwMode="auto">
          <a:xfrm>
            <a:off x="2819400" y="3535363"/>
            <a:ext cx="586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Kristen ITC" pitchFamily="66" charset="0"/>
              </a:rPr>
              <a:t>The Parents</a:t>
            </a:r>
            <a:endParaRPr lang="en-US" b="1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3088" name="TextBox 25"/>
          <p:cNvSpPr txBox="1">
            <a:spLocks noChangeArrowheads="1"/>
          </p:cNvSpPr>
          <p:nvPr/>
        </p:nvSpPr>
        <p:spPr bwMode="auto">
          <a:xfrm>
            <a:off x="2895600" y="6264275"/>
            <a:ext cx="5867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Kristen ITC" pitchFamily="66" charset="0"/>
              </a:rPr>
              <a:t>The Grandparents</a:t>
            </a:r>
            <a:endParaRPr lang="en-US" b="1">
              <a:solidFill>
                <a:srgbClr val="FF0000"/>
              </a:solidFill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  <p:bldP spid="3078" grpId="1"/>
      <p:bldP spid="3079" grpId="0"/>
      <p:bldP spid="3080" grpId="0"/>
      <p:bldP spid="3081" grpId="0"/>
      <p:bldP spid="3082" grpId="0"/>
      <p:bldP spid="3083" grpId="0"/>
      <p:bldP spid="3084" grpId="0"/>
      <p:bldP spid="3085" grpId="0"/>
      <p:bldP spid="3086" grpId="0"/>
      <p:bldP spid="3087" grpId="0"/>
      <p:bldP spid="30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/>
          <a:srcRect l="19531" t="22353" r="18750" b="67058"/>
          <a:stretch>
            <a:fillRect/>
          </a:stretch>
        </p:blipFill>
        <p:spPr bwMode="auto">
          <a:xfrm>
            <a:off x="381000" y="381000"/>
            <a:ext cx="802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9593" t="22873" r="60101" b="42880"/>
          <a:stretch>
            <a:fillRect/>
          </a:stretch>
        </p:blipFill>
        <p:spPr>
          <a:xfrm>
            <a:off x="0" y="2133600"/>
            <a:ext cx="4405313" cy="3733800"/>
          </a:xfrm>
          <a:noFill/>
        </p:spPr>
      </p:pic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4" cstate="print"/>
          <a:srcRect l="10156" t="57292" r="60156" b="8333"/>
          <a:stretch>
            <a:fillRect/>
          </a:stretch>
        </p:blipFill>
        <p:spPr bwMode="auto">
          <a:xfrm>
            <a:off x="4876800" y="2209800"/>
            <a:ext cx="4114800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Box 7"/>
          <p:cNvSpPr txBox="1">
            <a:spLocks noChangeArrowheads="1"/>
          </p:cNvSpPr>
          <p:nvPr/>
        </p:nvSpPr>
        <p:spPr bwMode="auto">
          <a:xfrm>
            <a:off x="6400800" y="1641475"/>
            <a:ext cx="3429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Kristen ITC" pitchFamily="66" charset="0"/>
              </a:rPr>
              <a:t>The Sons and Daughters</a:t>
            </a:r>
            <a:endParaRPr lang="en-US" b="1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1828800" y="4343400"/>
            <a:ext cx="281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Kristen ITC" pitchFamily="66" charset="0"/>
              </a:rPr>
              <a:t>The Cousins</a:t>
            </a:r>
            <a:endParaRPr lang="en-US" b="1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524000" y="2955925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Kristen ITC" pitchFamily="66" charset="0"/>
              </a:rPr>
              <a:t>The Aunts &amp;Uncles</a:t>
            </a:r>
          </a:p>
        </p:txBody>
      </p:sp>
      <p:sp>
        <p:nvSpPr>
          <p:cNvPr id="4105" name="TextBox 11"/>
          <p:cNvSpPr txBox="1">
            <a:spLocks noChangeArrowheads="1"/>
          </p:cNvSpPr>
          <p:nvPr/>
        </p:nvSpPr>
        <p:spPr bwMode="auto">
          <a:xfrm>
            <a:off x="1371600" y="2457450"/>
            <a:ext cx="3581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33CC"/>
                </a:solidFill>
                <a:latin typeface="Kristen ITC" pitchFamily="66" charset="0"/>
              </a:rPr>
              <a:t>The Aunt</a:t>
            </a:r>
          </a:p>
        </p:txBody>
      </p:sp>
      <p:sp>
        <p:nvSpPr>
          <p:cNvPr id="4106" name="TextBox 12"/>
          <p:cNvSpPr txBox="1">
            <a:spLocks noChangeArrowheads="1"/>
          </p:cNvSpPr>
          <p:nvPr/>
        </p:nvSpPr>
        <p:spPr bwMode="auto">
          <a:xfrm>
            <a:off x="1752600" y="3810000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33CC"/>
                </a:solidFill>
                <a:latin typeface="Kristen ITC" pitchFamily="66" charset="0"/>
              </a:rPr>
              <a:t>The (girl) Cousin</a:t>
            </a:r>
          </a:p>
        </p:txBody>
      </p:sp>
      <p:sp>
        <p:nvSpPr>
          <p:cNvPr id="4107" name="TextBox 13"/>
          <p:cNvSpPr txBox="1">
            <a:spLocks noChangeArrowheads="1"/>
          </p:cNvSpPr>
          <p:nvPr/>
        </p:nvSpPr>
        <p:spPr bwMode="auto">
          <a:xfrm>
            <a:off x="1447800" y="5260975"/>
            <a:ext cx="3581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33CC"/>
                </a:solidFill>
                <a:latin typeface="Kristen ITC" pitchFamily="66" charset="0"/>
              </a:rPr>
              <a:t>The Daughter</a:t>
            </a:r>
          </a:p>
        </p:txBody>
      </p:sp>
      <p:sp>
        <p:nvSpPr>
          <p:cNvPr id="4108" name="TextBox 14"/>
          <p:cNvSpPr txBox="1">
            <a:spLocks noChangeArrowheads="1"/>
          </p:cNvSpPr>
          <p:nvPr/>
        </p:nvSpPr>
        <p:spPr bwMode="auto">
          <a:xfrm>
            <a:off x="6553200" y="2930525"/>
            <a:ext cx="3581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33CC"/>
                </a:solidFill>
                <a:latin typeface="Kristen ITC" pitchFamily="66" charset="0"/>
              </a:rPr>
              <a:t>The Wife</a:t>
            </a:r>
          </a:p>
        </p:txBody>
      </p:sp>
      <p:sp>
        <p:nvSpPr>
          <p:cNvPr id="4109" name="TextBox 15"/>
          <p:cNvSpPr txBox="1">
            <a:spLocks noChangeArrowheads="1"/>
          </p:cNvSpPr>
          <p:nvPr/>
        </p:nvSpPr>
        <p:spPr bwMode="auto">
          <a:xfrm>
            <a:off x="6629400" y="3857625"/>
            <a:ext cx="3581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33CC"/>
                </a:solidFill>
                <a:latin typeface="Kristen ITC" pitchFamily="66" charset="0"/>
              </a:rPr>
              <a:t>The Niece</a:t>
            </a:r>
          </a:p>
        </p:txBody>
      </p:sp>
      <p:sp>
        <p:nvSpPr>
          <p:cNvPr id="4110" name="TextBox 16"/>
          <p:cNvSpPr txBox="1">
            <a:spLocks noChangeArrowheads="1"/>
          </p:cNvSpPr>
          <p:nvPr/>
        </p:nvSpPr>
        <p:spPr bwMode="auto">
          <a:xfrm>
            <a:off x="6400800" y="4743450"/>
            <a:ext cx="358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33CC"/>
                </a:solidFill>
                <a:latin typeface="Kristen ITC" pitchFamily="66" charset="0"/>
              </a:rPr>
              <a:t>The Granddaughter</a:t>
            </a:r>
          </a:p>
        </p:txBody>
      </p:sp>
      <p:sp>
        <p:nvSpPr>
          <p:cNvPr id="4111" name="TextBox 18"/>
          <p:cNvSpPr txBox="1">
            <a:spLocks noChangeArrowheads="1"/>
          </p:cNvSpPr>
          <p:nvPr/>
        </p:nvSpPr>
        <p:spPr bwMode="auto">
          <a:xfrm>
            <a:off x="1447800" y="1984375"/>
            <a:ext cx="3581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Kristen ITC" pitchFamily="66" charset="0"/>
              </a:rPr>
              <a:t>The Uncle</a:t>
            </a:r>
          </a:p>
        </p:txBody>
      </p:sp>
      <p:sp>
        <p:nvSpPr>
          <p:cNvPr id="4112" name="TextBox 19"/>
          <p:cNvSpPr txBox="1">
            <a:spLocks noChangeArrowheads="1"/>
          </p:cNvSpPr>
          <p:nvPr/>
        </p:nvSpPr>
        <p:spPr bwMode="auto">
          <a:xfrm>
            <a:off x="1676400" y="3384550"/>
            <a:ext cx="3581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Kristen ITC" pitchFamily="66" charset="0"/>
              </a:rPr>
              <a:t>The (boy) Cousin</a:t>
            </a:r>
          </a:p>
        </p:txBody>
      </p:sp>
      <p:sp>
        <p:nvSpPr>
          <p:cNvPr id="4113" name="TextBox 20"/>
          <p:cNvSpPr txBox="1">
            <a:spLocks noChangeArrowheads="1"/>
          </p:cNvSpPr>
          <p:nvPr/>
        </p:nvSpPr>
        <p:spPr bwMode="auto">
          <a:xfrm>
            <a:off x="1524000" y="4803775"/>
            <a:ext cx="3581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Kristen ITC" pitchFamily="66" charset="0"/>
              </a:rPr>
              <a:t>The Son</a:t>
            </a:r>
          </a:p>
        </p:txBody>
      </p:sp>
      <p:sp>
        <p:nvSpPr>
          <p:cNvPr id="4114" name="TextBox 21"/>
          <p:cNvSpPr txBox="1">
            <a:spLocks noChangeArrowheads="1"/>
          </p:cNvSpPr>
          <p:nvPr/>
        </p:nvSpPr>
        <p:spPr bwMode="auto">
          <a:xfrm>
            <a:off x="6553200" y="2487613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Kristen ITC" pitchFamily="66" charset="0"/>
              </a:rPr>
              <a:t>The Husband</a:t>
            </a:r>
          </a:p>
        </p:txBody>
      </p:sp>
      <p:sp>
        <p:nvSpPr>
          <p:cNvPr id="4115" name="TextBox 22"/>
          <p:cNvSpPr txBox="1">
            <a:spLocks noChangeArrowheads="1"/>
          </p:cNvSpPr>
          <p:nvPr/>
        </p:nvSpPr>
        <p:spPr bwMode="auto">
          <a:xfrm>
            <a:off x="6629400" y="3371850"/>
            <a:ext cx="3581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Kristen ITC" pitchFamily="66" charset="0"/>
              </a:rPr>
              <a:t>The Nephew</a:t>
            </a:r>
          </a:p>
        </p:txBody>
      </p:sp>
      <p:sp>
        <p:nvSpPr>
          <p:cNvPr id="4116" name="TextBox 23"/>
          <p:cNvSpPr txBox="1">
            <a:spLocks noChangeArrowheads="1"/>
          </p:cNvSpPr>
          <p:nvPr/>
        </p:nvSpPr>
        <p:spPr bwMode="auto">
          <a:xfrm>
            <a:off x="6400800" y="4286250"/>
            <a:ext cx="3581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Kristen ITC" pitchFamily="66" charset="0"/>
              </a:rPr>
              <a:t>The Grandson</a:t>
            </a:r>
          </a:p>
        </p:txBody>
      </p:sp>
      <p:sp>
        <p:nvSpPr>
          <p:cNvPr id="4117" name="TextBox 24"/>
          <p:cNvSpPr txBox="1">
            <a:spLocks noChangeArrowheads="1"/>
          </p:cNvSpPr>
          <p:nvPr/>
        </p:nvSpPr>
        <p:spPr bwMode="auto">
          <a:xfrm>
            <a:off x="6324600" y="5218113"/>
            <a:ext cx="3733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Kristen ITC" pitchFamily="66" charset="0"/>
              </a:rPr>
              <a:t>The brother-</a:t>
            </a:r>
          </a:p>
          <a:p>
            <a:r>
              <a:rPr lang="en-US" sz="2800" b="1">
                <a:solidFill>
                  <a:srgbClr val="0070C0"/>
                </a:solidFill>
                <a:latin typeface="Kristen ITC" pitchFamily="66" charset="0"/>
              </a:rPr>
              <a:t>in-law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2" grpId="1"/>
      <p:bldP spid="4103" grpId="0"/>
      <p:bldP spid="4104" grpId="0"/>
      <p:bldP spid="4105" grpId="0"/>
      <p:bldP spid="4106" grpId="0"/>
      <p:bldP spid="4107" grpId="0"/>
      <p:bldP spid="4108" grpId="0"/>
      <p:bldP spid="4109" grpId="0"/>
      <p:bldP spid="4110" grpId="0"/>
      <p:bldP spid="4111" grpId="0"/>
      <p:bldP spid="4112" grpId="0"/>
      <p:bldP spid="4113" grpId="0"/>
      <p:bldP spid="4113" grpId="1"/>
      <p:bldP spid="4114" grpId="0"/>
      <p:bldP spid="4115" grpId="0"/>
      <p:bldP spid="4116" grpId="0"/>
      <p:bldP spid="41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print"/>
          <a:srcRect l="19531" t="22353" r="18750" b="67058"/>
          <a:stretch>
            <a:fillRect/>
          </a:stretch>
        </p:blipFill>
        <p:spPr bwMode="auto">
          <a:xfrm>
            <a:off x="381000" y="381000"/>
            <a:ext cx="802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1772" t="22704" r="6560" b="22554"/>
          <a:stretch>
            <a:fillRect/>
          </a:stretch>
        </p:blipFill>
        <p:spPr>
          <a:xfrm>
            <a:off x="457200" y="1524000"/>
            <a:ext cx="5181600" cy="5105400"/>
          </a:xfrm>
          <a:noFill/>
        </p:spPr>
      </p:pic>
      <p:sp>
        <p:nvSpPr>
          <p:cNvPr id="5125" name="TextBox 8"/>
          <p:cNvSpPr txBox="1">
            <a:spLocks noChangeArrowheads="1"/>
          </p:cNvSpPr>
          <p:nvPr/>
        </p:nvSpPr>
        <p:spPr bwMode="auto">
          <a:xfrm>
            <a:off x="2590800" y="1676400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Kristen ITC" pitchFamily="66" charset="0"/>
              </a:rPr>
              <a:t>The Step-father</a:t>
            </a: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2819400" y="2524125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Kristen ITC" pitchFamily="66" charset="0"/>
              </a:rPr>
              <a:t>The Step-brother</a:t>
            </a:r>
          </a:p>
        </p:txBody>
      </p:sp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2438400" y="4084638"/>
            <a:ext cx="3581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Kristen ITC" pitchFamily="66" charset="0"/>
              </a:rPr>
              <a:t>The Dog</a:t>
            </a:r>
          </a:p>
        </p:txBody>
      </p:sp>
      <p:sp>
        <p:nvSpPr>
          <p:cNvPr id="5128" name="TextBox 11"/>
          <p:cNvSpPr txBox="1">
            <a:spLocks noChangeArrowheads="1"/>
          </p:cNvSpPr>
          <p:nvPr/>
        </p:nvSpPr>
        <p:spPr bwMode="auto">
          <a:xfrm>
            <a:off x="2286000" y="4495800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Kristen ITC" pitchFamily="66" charset="0"/>
              </a:rPr>
              <a:t>The Cat</a:t>
            </a:r>
          </a:p>
        </p:txBody>
      </p:sp>
      <p:sp>
        <p:nvSpPr>
          <p:cNvPr id="5129" name="TextBox 12"/>
          <p:cNvSpPr txBox="1">
            <a:spLocks noChangeArrowheads="1"/>
          </p:cNvSpPr>
          <p:nvPr/>
        </p:nvSpPr>
        <p:spPr bwMode="auto">
          <a:xfrm>
            <a:off x="2286000" y="4876800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Kristen ITC" pitchFamily="66" charset="0"/>
              </a:rPr>
              <a:t>The Fish (0ne)</a:t>
            </a:r>
          </a:p>
        </p:txBody>
      </p:sp>
      <p:sp>
        <p:nvSpPr>
          <p:cNvPr id="5130" name="TextBox 13"/>
          <p:cNvSpPr txBox="1">
            <a:spLocks noChangeArrowheads="1"/>
          </p:cNvSpPr>
          <p:nvPr/>
        </p:nvSpPr>
        <p:spPr bwMode="auto">
          <a:xfrm>
            <a:off x="2895600" y="5257800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Kristen ITC" pitchFamily="66" charset="0"/>
              </a:rPr>
              <a:t>The Fish-ies</a:t>
            </a:r>
          </a:p>
        </p:txBody>
      </p:sp>
      <p:sp>
        <p:nvSpPr>
          <p:cNvPr id="5131" name="TextBox 14"/>
          <p:cNvSpPr txBox="1">
            <a:spLocks noChangeArrowheads="1"/>
          </p:cNvSpPr>
          <p:nvPr/>
        </p:nvSpPr>
        <p:spPr bwMode="auto">
          <a:xfrm>
            <a:off x="2514600" y="5668963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Kristen ITC" pitchFamily="66" charset="0"/>
              </a:rPr>
              <a:t>The Rabbit</a:t>
            </a:r>
          </a:p>
        </p:txBody>
      </p:sp>
      <p:sp>
        <p:nvSpPr>
          <p:cNvPr id="5132" name="TextBox 15"/>
          <p:cNvSpPr txBox="1">
            <a:spLocks noChangeArrowheads="1"/>
          </p:cNvSpPr>
          <p:nvPr/>
        </p:nvSpPr>
        <p:spPr bwMode="auto">
          <a:xfrm>
            <a:off x="2514600" y="6065838"/>
            <a:ext cx="3581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Kristen ITC" pitchFamily="66" charset="0"/>
              </a:rPr>
              <a:t>The Bird</a:t>
            </a:r>
          </a:p>
        </p:txBody>
      </p:sp>
      <p:sp>
        <p:nvSpPr>
          <p:cNvPr id="5133" name="TextBox 16"/>
          <p:cNvSpPr txBox="1">
            <a:spLocks noChangeArrowheads="1"/>
          </p:cNvSpPr>
          <p:nvPr/>
        </p:nvSpPr>
        <p:spPr bwMode="auto">
          <a:xfrm>
            <a:off x="2667000" y="2144713"/>
            <a:ext cx="3810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33CC"/>
                </a:solidFill>
                <a:latin typeface="Kristen ITC" pitchFamily="66" charset="0"/>
              </a:rPr>
              <a:t>The Step-mother</a:t>
            </a:r>
          </a:p>
        </p:txBody>
      </p:sp>
      <p:sp>
        <p:nvSpPr>
          <p:cNvPr id="5134" name="TextBox 17"/>
          <p:cNvSpPr txBox="1">
            <a:spLocks noChangeArrowheads="1"/>
          </p:cNvSpPr>
          <p:nvPr/>
        </p:nvSpPr>
        <p:spPr bwMode="auto">
          <a:xfrm>
            <a:off x="2362200" y="1295400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33CC"/>
                </a:solidFill>
                <a:latin typeface="Kristen ITC" pitchFamily="66" charset="0"/>
              </a:rPr>
              <a:t>The sister-in-law</a:t>
            </a:r>
          </a:p>
        </p:txBody>
      </p:sp>
      <p:sp>
        <p:nvSpPr>
          <p:cNvPr id="5135" name="TextBox 18"/>
          <p:cNvSpPr txBox="1">
            <a:spLocks noChangeArrowheads="1"/>
          </p:cNvSpPr>
          <p:nvPr/>
        </p:nvSpPr>
        <p:spPr bwMode="auto">
          <a:xfrm>
            <a:off x="2971800" y="2895600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33CC"/>
                </a:solidFill>
                <a:latin typeface="Kristen ITC" pitchFamily="66" charset="0"/>
              </a:rPr>
              <a:t>The Step-sister</a:t>
            </a:r>
          </a:p>
        </p:txBody>
      </p:sp>
      <p:sp>
        <p:nvSpPr>
          <p:cNvPr id="5136" name="TextBox 19"/>
          <p:cNvSpPr txBox="1">
            <a:spLocks noChangeArrowheads="1"/>
          </p:cNvSpPr>
          <p:nvPr/>
        </p:nvSpPr>
        <p:spPr bwMode="auto">
          <a:xfrm>
            <a:off x="2667000" y="3276600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Kristen ITC" pitchFamily="66" charset="0"/>
              </a:rPr>
              <a:t>The Relatives</a:t>
            </a:r>
            <a:endParaRPr lang="en-US" b="1">
              <a:solidFill>
                <a:srgbClr val="FF0000"/>
              </a:solidFill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27" grpId="0"/>
      <p:bldP spid="5128" grpId="0"/>
      <p:bldP spid="5129" grpId="0"/>
      <p:bldP spid="5130" grpId="0"/>
      <p:bldP spid="5130" grpId="1"/>
      <p:bldP spid="5130" grpId="2"/>
      <p:bldP spid="5131" grpId="0"/>
      <p:bldP spid="5132" grpId="0"/>
      <p:bldP spid="5133" grpId="0"/>
      <p:bldP spid="5134" grpId="0"/>
      <p:bldP spid="5135" grpId="0"/>
      <p:bldP spid="51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 l="19531" t="22353" r="18750" b="67058"/>
          <a:stretch>
            <a:fillRect/>
          </a:stretch>
        </p:blipFill>
        <p:spPr bwMode="auto">
          <a:xfrm>
            <a:off x="381000" y="381000"/>
            <a:ext cx="802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2525" t="23885" r="7068" b="49490"/>
          <a:stretch>
            <a:fillRect/>
          </a:stretch>
        </p:blipFill>
        <p:spPr>
          <a:xfrm>
            <a:off x="228600" y="1752600"/>
            <a:ext cx="6938963" cy="3429000"/>
          </a:xfrm>
          <a:noFill/>
        </p:spPr>
      </p:pic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2667000" y="3200400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Kristen ITC" pitchFamily="66" charset="0"/>
              </a:rPr>
              <a:t> A house</a:t>
            </a:r>
            <a:endParaRPr lang="en-US" b="1">
              <a:solidFill>
                <a:srgbClr val="00B050"/>
              </a:solidFill>
              <a:latin typeface="Kristen ITC" pitchFamily="66" charset="0"/>
            </a:endParaRPr>
          </a:p>
        </p:txBody>
      </p:sp>
      <p:sp>
        <p:nvSpPr>
          <p:cNvPr id="6150" name="TextBox 8"/>
          <p:cNvSpPr txBox="1">
            <a:spLocks noChangeArrowheads="1"/>
          </p:cNvSpPr>
          <p:nvPr/>
        </p:nvSpPr>
        <p:spPr bwMode="auto">
          <a:xfrm>
            <a:off x="2438400" y="3779838"/>
            <a:ext cx="3429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Kristen ITC" pitchFamily="66" charset="0"/>
              </a:rPr>
              <a:t>Older</a:t>
            </a:r>
          </a:p>
        </p:txBody>
      </p:sp>
      <p:sp>
        <p:nvSpPr>
          <p:cNvPr id="6151" name="TextBox 9"/>
          <p:cNvSpPr txBox="1">
            <a:spLocks noChangeArrowheads="1"/>
          </p:cNvSpPr>
          <p:nvPr/>
        </p:nvSpPr>
        <p:spPr bwMode="auto">
          <a:xfrm>
            <a:off x="2590800" y="4297363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Kristen ITC" pitchFamily="66" charset="0"/>
              </a:rPr>
              <a:t>Younger</a:t>
            </a:r>
            <a:endParaRPr lang="en-US" b="1">
              <a:solidFill>
                <a:srgbClr val="00B050"/>
              </a:solidFill>
              <a:latin typeface="Kristen ITC" pitchFamily="66" charset="0"/>
            </a:endParaRPr>
          </a:p>
        </p:txBody>
      </p:sp>
      <p:sp>
        <p:nvSpPr>
          <p:cNvPr id="6152" name="TextBox 10"/>
          <p:cNvSpPr txBox="1">
            <a:spLocks noChangeArrowheads="1"/>
          </p:cNvSpPr>
          <p:nvPr/>
        </p:nvSpPr>
        <p:spPr bwMode="auto">
          <a:xfrm>
            <a:off x="3060700" y="2560638"/>
            <a:ext cx="3429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B050"/>
                </a:solidFill>
                <a:latin typeface="Kristen ITC" pitchFamily="66" charset="0"/>
              </a:rPr>
              <a:t>Small</a:t>
            </a:r>
          </a:p>
        </p:txBody>
      </p:sp>
      <p:sp>
        <p:nvSpPr>
          <p:cNvPr id="6153" name="TextBox 11"/>
          <p:cNvSpPr txBox="1">
            <a:spLocks noChangeArrowheads="1"/>
          </p:cNvSpPr>
          <p:nvPr/>
        </p:nvSpPr>
        <p:spPr bwMode="auto">
          <a:xfrm>
            <a:off x="4343400" y="2057400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Kristen ITC" pitchFamily="66" charset="0"/>
              </a:rPr>
              <a:t>Big</a:t>
            </a:r>
            <a:endParaRPr lang="en-US" b="1">
              <a:solidFill>
                <a:srgbClr val="00B050"/>
              </a:solidFill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1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1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  <p:bldP spid="6151" grpId="0"/>
      <p:bldP spid="6152" grpId="0"/>
      <p:bldP spid="6152" grpId="1"/>
      <p:bldP spid="6153" grpId="0"/>
      <p:bldP spid="615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 l="19531" t="22353" r="18750" b="67058"/>
          <a:stretch>
            <a:fillRect/>
          </a:stretch>
        </p:blipFill>
        <p:spPr bwMode="auto">
          <a:xfrm>
            <a:off x="381000" y="381000"/>
            <a:ext cx="802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 l="39844" t="53125" r="5469" b="9375"/>
          <a:stretch>
            <a:fillRect/>
          </a:stretch>
        </p:blipFill>
        <p:spPr bwMode="auto">
          <a:xfrm>
            <a:off x="228600" y="1600200"/>
            <a:ext cx="859313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1143000" y="2743200"/>
            <a:ext cx="662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Kristen ITC" pitchFamily="66" charset="0"/>
              </a:rPr>
              <a:t>How many people are in your family?</a:t>
            </a:r>
            <a:endParaRPr lang="en-US" b="1">
              <a:solidFill>
                <a:srgbClr val="00B050"/>
              </a:solidFill>
              <a:latin typeface="Kristen ITC" pitchFamily="66" charset="0"/>
            </a:endParaRPr>
          </a:p>
        </p:txBody>
      </p:sp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3886200" y="3200400"/>
            <a:ext cx="419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Kristen ITC" pitchFamily="66" charset="0"/>
              </a:rPr>
              <a:t>There are # people</a:t>
            </a:r>
            <a:r>
              <a:rPr lang="en-US" b="1">
                <a:solidFill>
                  <a:srgbClr val="00B050"/>
                </a:solidFill>
                <a:latin typeface="Kristen ITC" pitchFamily="66" charset="0"/>
              </a:rPr>
              <a:t>. </a:t>
            </a:r>
          </a:p>
        </p:txBody>
      </p:sp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4419600" y="3763963"/>
            <a:ext cx="449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B050"/>
                </a:solidFill>
                <a:latin typeface="Kristen ITC" pitchFamily="66" charset="0"/>
              </a:rPr>
              <a:t>How many Siblings do you have?</a:t>
            </a:r>
          </a:p>
        </p:txBody>
      </p:sp>
      <p:sp>
        <p:nvSpPr>
          <p:cNvPr id="7177" name="TextBox 11"/>
          <p:cNvSpPr txBox="1">
            <a:spLocks noChangeArrowheads="1"/>
          </p:cNvSpPr>
          <p:nvPr/>
        </p:nvSpPr>
        <p:spPr bwMode="auto">
          <a:xfrm>
            <a:off x="3962400" y="4084638"/>
            <a:ext cx="4191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Kristen ITC" pitchFamily="66" charset="0"/>
              </a:rPr>
              <a:t>I have # siblings. </a:t>
            </a:r>
          </a:p>
        </p:txBody>
      </p:sp>
      <p:sp>
        <p:nvSpPr>
          <p:cNvPr id="7178" name="TextBox 12"/>
          <p:cNvSpPr txBox="1">
            <a:spLocks noChangeArrowheads="1"/>
          </p:cNvSpPr>
          <p:nvPr/>
        </p:nvSpPr>
        <p:spPr bwMode="auto">
          <a:xfrm>
            <a:off x="4038600" y="4479925"/>
            <a:ext cx="419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Kristen ITC" pitchFamily="66" charset="0"/>
              </a:rPr>
              <a:t>I have one (a) sister</a:t>
            </a:r>
            <a:r>
              <a:rPr lang="en-US" b="1">
                <a:solidFill>
                  <a:srgbClr val="00B050"/>
                </a:solidFill>
                <a:latin typeface="Kristen ITC" pitchFamily="66" charset="0"/>
              </a:rPr>
              <a:t>. </a:t>
            </a:r>
          </a:p>
        </p:txBody>
      </p:sp>
      <p:sp>
        <p:nvSpPr>
          <p:cNvPr id="7179" name="TextBox 13"/>
          <p:cNvSpPr txBox="1">
            <a:spLocks noChangeArrowheads="1"/>
          </p:cNvSpPr>
          <p:nvPr/>
        </p:nvSpPr>
        <p:spPr bwMode="auto">
          <a:xfrm>
            <a:off x="3962400" y="4876800"/>
            <a:ext cx="419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Kristen ITC" pitchFamily="66" charset="0"/>
              </a:rPr>
              <a:t>I have one (a) brother</a:t>
            </a:r>
            <a:r>
              <a:rPr lang="en-US" b="1">
                <a:solidFill>
                  <a:srgbClr val="00B050"/>
                </a:solidFill>
                <a:latin typeface="Kristen ITC" pitchFamily="66" charset="0"/>
              </a:rPr>
              <a:t>. </a:t>
            </a:r>
          </a:p>
        </p:txBody>
      </p:sp>
      <p:sp>
        <p:nvSpPr>
          <p:cNvPr id="7180" name="TextBox 14"/>
          <p:cNvSpPr txBox="1">
            <a:spLocks noChangeArrowheads="1"/>
          </p:cNvSpPr>
          <p:nvPr/>
        </p:nvSpPr>
        <p:spPr bwMode="auto">
          <a:xfrm>
            <a:off x="4038600" y="5318125"/>
            <a:ext cx="419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Kristen ITC" pitchFamily="66" charset="0"/>
              </a:rPr>
              <a:t>I don’t have siblings.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  <p:bldP spid="7176" grpId="0"/>
      <p:bldP spid="7177" grpId="0"/>
      <p:bldP spid="7178" grpId="0"/>
      <p:bldP spid="7179" grpId="0"/>
      <p:bldP spid="71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 l="19531" t="22353" r="18750" b="67058"/>
          <a:stretch>
            <a:fillRect/>
          </a:stretch>
        </p:blipFill>
        <p:spPr bwMode="auto">
          <a:xfrm>
            <a:off x="381000" y="381000"/>
            <a:ext cx="802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3"/>
              </a:rPr>
              <a:t>http://www.youtube.com/watch?v=s9iUXEhEMh8&amp;NR=1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 l="19531" t="22353" r="18750" b="67058"/>
          <a:stretch>
            <a:fillRect/>
          </a:stretch>
        </p:blipFill>
        <p:spPr bwMode="auto">
          <a:xfrm>
            <a:off x="381000" y="381000"/>
            <a:ext cx="802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C:\Documents and Settings\bodijudi\My Documents\My Pictures\Microsoft Clip Organizer\teddygentree1let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295400"/>
            <a:ext cx="7821613" cy="5376863"/>
          </a:xfrm>
          <a:noFill/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533400" y="2057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0" y="1979613"/>
            <a:ext cx="1371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2060"/>
                </a:solidFill>
              </a:rPr>
              <a:t>Bisabuelo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5410200" y="19050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24" name="TextBox 10"/>
          <p:cNvSpPr txBox="1">
            <a:spLocks noChangeArrowheads="1"/>
          </p:cNvSpPr>
          <p:nvPr/>
        </p:nvSpPr>
        <p:spPr bwMode="auto">
          <a:xfrm>
            <a:off x="6324600" y="194151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2060"/>
                </a:solidFill>
              </a:rPr>
              <a:t>Bisabuelo</a:t>
            </a:r>
          </a:p>
        </p:txBody>
      </p:sp>
      <p:sp>
        <p:nvSpPr>
          <p:cNvPr id="9225" name="TextBox 11"/>
          <p:cNvSpPr txBox="1">
            <a:spLocks noChangeArrowheads="1"/>
          </p:cNvSpPr>
          <p:nvPr/>
        </p:nvSpPr>
        <p:spPr bwMode="auto">
          <a:xfrm>
            <a:off x="1371600" y="32004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2060"/>
                </a:solidFill>
              </a:rPr>
              <a:t>Abuelo</a:t>
            </a:r>
          </a:p>
        </p:txBody>
      </p:sp>
      <p:sp>
        <p:nvSpPr>
          <p:cNvPr id="9226" name="TextBox 13"/>
          <p:cNvSpPr txBox="1">
            <a:spLocks noChangeArrowheads="1"/>
          </p:cNvSpPr>
          <p:nvPr/>
        </p:nvSpPr>
        <p:spPr bwMode="auto">
          <a:xfrm>
            <a:off x="2035175" y="44196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2060"/>
                </a:solidFill>
              </a:rPr>
              <a:t>Padre</a:t>
            </a:r>
          </a:p>
        </p:txBody>
      </p:sp>
      <p:sp>
        <p:nvSpPr>
          <p:cNvPr id="9227" name="TextBox 14"/>
          <p:cNvSpPr txBox="1">
            <a:spLocks noChangeArrowheads="1"/>
          </p:cNvSpPr>
          <p:nvPr/>
        </p:nvSpPr>
        <p:spPr bwMode="auto">
          <a:xfrm>
            <a:off x="5486400" y="60960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2060"/>
                </a:solidFill>
              </a:rPr>
              <a:t>Hermano</a:t>
            </a:r>
          </a:p>
        </p:txBody>
      </p:sp>
      <p:sp>
        <p:nvSpPr>
          <p:cNvPr id="9228" name="TextBox 15"/>
          <p:cNvSpPr txBox="1">
            <a:spLocks noChangeArrowheads="1"/>
          </p:cNvSpPr>
          <p:nvPr/>
        </p:nvSpPr>
        <p:spPr bwMode="auto">
          <a:xfrm>
            <a:off x="2640013" y="612298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33CC"/>
                </a:solidFill>
              </a:rPr>
              <a:t>Hermana</a:t>
            </a:r>
          </a:p>
        </p:txBody>
      </p:sp>
      <p:sp>
        <p:nvSpPr>
          <p:cNvPr id="9229" name="TextBox 16"/>
          <p:cNvSpPr txBox="1">
            <a:spLocks noChangeArrowheads="1"/>
          </p:cNvSpPr>
          <p:nvPr/>
        </p:nvSpPr>
        <p:spPr bwMode="auto">
          <a:xfrm>
            <a:off x="3308350" y="1873250"/>
            <a:ext cx="1393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3399"/>
                </a:solidFill>
              </a:rPr>
              <a:t>Bisabuela</a:t>
            </a:r>
          </a:p>
        </p:txBody>
      </p:sp>
      <p:sp>
        <p:nvSpPr>
          <p:cNvPr id="9230" name="TextBox 17"/>
          <p:cNvSpPr txBox="1">
            <a:spLocks noChangeArrowheads="1"/>
          </p:cNvSpPr>
          <p:nvPr/>
        </p:nvSpPr>
        <p:spPr bwMode="auto">
          <a:xfrm>
            <a:off x="5338763" y="1851025"/>
            <a:ext cx="1393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33CC"/>
                </a:solidFill>
              </a:rPr>
              <a:t>Bisabuela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9231" name="TextBox 18"/>
          <p:cNvSpPr txBox="1">
            <a:spLocks noChangeArrowheads="1"/>
          </p:cNvSpPr>
          <p:nvPr/>
        </p:nvSpPr>
        <p:spPr bwMode="auto">
          <a:xfrm>
            <a:off x="7391400" y="19050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33CC"/>
                </a:solidFill>
              </a:rPr>
              <a:t>Bisabuela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9232" name="TextBox 19"/>
          <p:cNvSpPr txBox="1">
            <a:spLocks noChangeArrowheads="1"/>
          </p:cNvSpPr>
          <p:nvPr/>
        </p:nvSpPr>
        <p:spPr bwMode="auto">
          <a:xfrm>
            <a:off x="1241425" y="1927225"/>
            <a:ext cx="1393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3399"/>
                </a:solidFill>
              </a:rPr>
              <a:t>Bisabuela</a:t>
            </a:r>
          </a:p>
        </p:txBody>
      </p:sp>
      <p:sp>
        <p:nvSpPr>
          <p:cNvPr id="9233" name="TextBox 21"/>
          <p:cNvSpPr txBox="1">
            <a:spLocks noChangeArrowheads="1"/>
          </p:cNvSpPr>
          <p:nvPr/>
        </p:nvSpPr>
        <p:spPr bwMode="auto">
          <a:xfrm>
            <a:off x="6096000" y="44958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o</a:t>
            </a:r>
            <a:r>
              <a:rPr lang="en-US" b="1">
                <a:solidFill>
                  <a:srgbClr val="FF3399"/>
                </a:solidFill>
              </a:rPr>
              <a:t>Madre</a:t>
            </a:r>
          </a:p>
        </p:txBody>
      </p:sp>
      <p:sp>
        <p:nvSpPr>
          <p:cNvPr id="9234" name="TextBox 22"/>
          <p:cNvSpPr txBox="1">
            <a:spLocks noChangeArrowheads="1"/>
          </p:cNvSpPr>
          <p:nvPr/>
        </p:nvSpPr>
        <p:spPr bwMode="auto">
          <a:xfrm>
            <a:off x="4459288" y="59436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7030A0"/>
                </a:solidFill>
              </a:rPr>
              <a:t>Yo</a:t>
            </a:r>
          </a:p>
        </p:txBody>
      </p:sp>
      <p:sp>
        <p:nvSpPr>
          <p:cNvPr id="9235" name="TextBox 23"/>
          <p:cNvSpPr txBox="1">
            <a:spLocks noChangeArrowheads="1"/>
          </p:cNvSpPr>
          <p:nvPr/>
        </p:nvSpPr>
        <p:spPr bwMode="auto">
          <a:xfrm>
            <a:off x="2755900" y="3101975"/>
            <a:ext cx="1027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33CC"/>
                </a:solidFill>
              </a:rPr>
              <a:t>Abuela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9236" name="TextBox 24"/>
          <p:cNvSpPr txBox="1">
            <a:spLocks noChangeArrowheads="1"/>
          </p:cNvSpPr>
          <p:nvPr/>
        </p:nvSpPr>
        <p:spPr bwMode="auto">
          <a:xfrm>
            <a:off x="6781800" y="3124200"/>
            <a:ext cx="1027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33CC"/>
                </a:solidFill>
              </a:rPr>
              <a:t>Abuela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9237" name="TextBox 25"/>
          <p:cNvSpPr txBox="1">
            <a:spLocks noChangeArrowheads="1"/>
          </p:cNvSpPr>
          <p:nvPr/>
        </p:nvSpPr>
        <p:spPr bwMode="auto">
          <a:xfrm>
            <a:off x="5486400" y="32004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2060"/>
                </a:solidFill>
              </a:rPr>
              <a:t>Abuelo</a:t>
            </a:r>
          </a:p>
        </p:txBody>
      </p:sp>
      <p:sp>
        <p:nvSpPr>
          <p:cNvPr id="9238" name="TextBox 26"/>
          <p:cNvSpPr txBox="1">
            <a:spLocks noChangeArrowheads="1"/>
          </p:cNvSpPr>
          <p:nvPr/>
        </p:nvSpPr>
        <p:spPr bwMode="auto">
          <a:xfrm>
            <a:off x="2308225" y="19812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2060"/>
                </a:solidFill>
              </a:rPr>
              <a:t>Bisabuelo</a:t>
            </a:r>
          </a:p>
        </p:txBody>
      </p:sp>
      <p:sp>
        <p:nvSpPr>
          <p:cNvPr id="9239" name="TextBox 29"/>
          <p:cNvSpPr txBox="1">
            <a:spLocks noChangeArrowheads="1"/>
          </p:cNvSpPr>
          <p:nvPr/>
        </p:nvSpPr>
        <p:spPr bwMode="auto">
          <a:xfrm>
            <a:off x="4343400" y="19812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2060"/>
                </a:solidFill>
              </a:rPr>
              <a:t>Bisabuelo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3" name="Picture 6" descr="C:\Documents and Settings\bodijudi\My Documents\My Pictures\Microsoft Clip Organizer\teddygentree1let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600200"/>
            <a:ext cx="7646988" cy="5257800"/>
          </a:xfrm>
          <a:noFill/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/>
          <a:srcRect l="19531" t="22353" r="18750" b="67058"/>
          <a:stretch>
            <a:fillRect/>
          </a:stretch>
        </p:blipFill>
        <p:spPr bwMode="auto">
          <a:xfrm>
            <a:off x="0" y="381000"/>
            <a:ext cx="89916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173</Words>
  <Application>Microsoft Office PowerPoint</Application>
  <PresentationFormat>On-screen Show (4:3)</PresentationFormat>
  <Paragraphs>72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Kristen ITC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Shenendehowa Central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Administrator</dc:creator>
  <cp:lastModifiedBy>daleamy</cp:lastModifiedBy>
  <cp:revision>36</cp:revision>
  <dcterms:created xsi:type="dcterms:W3CDTF">2010-11-27T13:02:23Z</dcterms:created>
  <dcterms:modified xsi:type="dcterms:W3CDTF">2010-12-01T17:04:06Z</dcterms:modified>
</cp:coreProperties>
</file>