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59EB1-B87F-423F-9EB0-69580E9BF262}" type="datetimeFigureOut">
              <a:rPr lang="en-US" smtClean="0"/>
              <a:pPr/>
              <a:t>10/4/2011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1250" t="25781" r="21875" b="15625"/>
          <a:stretch>
            <a:fillRect/>
          </a:stretch>
        </p:blipFill>
        <p:spPr bwMode="auto">
          <a:xfrm>
            <a:off x="304800" y="0"/>
            <a:ext cx="83210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057400" y="457200"/>
            <a:ext cx="190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Monday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9800" y="1149096"/>
            <a:ext cx="190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Wednesday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57400" y="807720"/>
            <a:ext cx="190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Tuesday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286000" y="2133600"/>
            <a:ext cx="13466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Saturday</a:t>
            </a:r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2298192" y="1828800"/>
            <a:ext cx="9509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Friday</a:t>
            </a:r>
            <a:endParaRPr lang="en-US" sz="2000" dirty="0"/>
          </a:p>
        </p:txBody>
      </p:sp>
      <p:sp>
        <p:nvSpPr>
          <p:cNvPr id="16" name="Rectangle 15"/>
          <p:cNvSpPr/>
          <p:nvPr/>
        </p:nvSpPr>
        <p:spPr>
          <a:xfrm>
            <a:off x="2212848" y="1493520"/>
            <a:ext cx="13035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Thursday</a:t>
            </a:r>
            <a:endParaRPr lang="en-US" sz="2000" dirty="0"/>
          </a:p>
        </p:txBody>
      </p:sp>
      <p:sp>
        <p:nvSpPr>
          <p:cNvPr id="24" name="TextBox 23"/>
          <p:cNvSpPr txBox="1"/>
          <p:nvPr/>
        </p:nvSpPr>
        <p:spPr>
          <a:xfrm>
            <a:off x="2261616" y="251460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Sunday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53200" y="152400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Comic Sans MS" pitchFamily="66" charset="0"/>
              </a:rPr>
              <a:t>t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he weekend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867400" y="115824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yesterday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096000" y="826008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tomorrow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791200" y="47244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Comic Sans MS" pitchFamily="66" charset="0"/>
              </a:rPr>
              <a:t>t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oday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477000" y="4636008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Thursday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733800" y="4626864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solidFill>
                  <a:srgbClr val="FF0000"/>
                </a:solidFill>
                <a:latin typeface="Comic Sans MS" pitchFamily="66" charset="0"/>
              </a:rPr>
              <a:t>j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ueves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943600" y="281940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It’s…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62600" y="2209800"/>
            <a:ext cx="220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What day is it?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486144" y="4925568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Sunday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464808" y="519684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Monday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730752" y="5187696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lunes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657600" y="4913376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domingo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733800" y="579120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martes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516624" y="5788152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Tuesday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507480" y="550164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Wednesday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733800" y="5507736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miércoles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477000" y="6379464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Saturday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745992" y="6361176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sábado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522720" y="6092952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Friday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745992" y="6092952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viernes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4" grpId="0"/>
      <p:bldP spid="15" grpId="0"/>
      <p:bldP spid="15" grpId="1"/>
      <p:bldP spid="16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5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1250" t="57813" r="21250" b="7031"/>
          <a:stretch>
            <a:fillRect/>
          </a:stretch>
        </p:blipFill>
        <p:spPr bwMode="auto">
          <a:xfrm>
            <a:off x="0" y="228600"/>
            <a:ext cx="90678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352800" y="3429000"/>
            <a:ext cx="2133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Hoy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es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martes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.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8000" y="91440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sábado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93264" y="135249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miércoles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67000" y="182880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miércoles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95600" y="220980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jueves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48000" y="3886200"/>
            <a:ext cx="2971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Mañana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es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miércoles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.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00400" y="4343400"/>
            <a:ext cx="236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Ayer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fue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lunes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05200" y="4800600"/>
            <a:ext cx="19672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Hoy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es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sz="2000" smtClean="0">
                <a:solidFill>
                  <a:srgbClr val="FF0000"/>
                </a:solidFill>
                <a:latin typeface="Comic Sans MS" pitchFamily="66" charset="0"/>
              </a:rPr>
              <a:t>martes</a:t>
            </a:r>
            <a:r>
              <a:rPr lang="en-US" dirty="0" smtClean="0">
                <a:solidFill>
                  <a:srgbClr val="FF0000"/>
                </a:solidFill>
                <a:latin typeface="Comic Sans MS" pitchFamily="66" charset="0"/>
              </a:rPr>
              <a:t>.</a:t>
            </a:r>
            <a:endParaRPr lang="en-US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429000" y="5257800"/>
            <a:ext cx="3810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Mi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día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favorito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es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…..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59</Words>
  <Application>Microsoft Office PowerPoint</Application>
  <PresentationFormat>On-screen Show (4:3)</PresentationFormat>
  <Paragraphs>36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Company>Shenendehowa Central Schools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Information Services</dc:creator>
  <cp:lastModifiedBy>daleamy</cp:lastModifiedBy>
  <cp:revision>18</cp:revision>
  <dcterms:created xsi:type="dcterms:W3CDTF">2010-10-03T12:02:14Z</dcterms:created>
  <dcterms:modified xsi:type="dcterms:W3CDTF">2011-10-04T14:26:42Z</dcterms:modified>
</cp:coreProperties>
</file>