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6913-2F86-424C-AABE-427C4EACC3B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C012-A48C-46D9-B401-7760D8D57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679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6913-2F86-424C-AABE-427C4EACC3B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C012-A48C-46D9-B401-7760D8D57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06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6913-2F86-424C-AABE-427C4EACC3B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C012-A48C-46D9-B401-7760D8D57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15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6913-2F86-424C-AABE-427C4EACC3B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C012-A48C-46D9-B401-7760D8D57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976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6913-2F86-424C-AABE-427C4EACC3B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C012-A48C-46D9-B401-7760D8D57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936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6913-2F86-424C-AABE-427C4EACC3B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C012-A48C-46D9-B401-7760D8D57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189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6913-2F86-424C-AABE-427C4EACC3B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C012-A48C-46D9-B401-7760D8D57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916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6913-2F86-424C-AABE-427C4EACC3B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C012-A48C-46D9-B401-7760D8D57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44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6913-2F86-424C-AABE-427C4EACC3B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C012-A48C-46D9-B401-7760D8D57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431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6913-2F86-424C-AABE-427C4EACC3B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C012-A48C-46D9-B401-7760D8D57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753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46913-2F86-424C-AABE-427C4EACC3B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00C012-A48C-46D9-B401-7760D8D57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47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46913-2F86-424C-AABE-427C4EACC3B8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0C012-A48C-46D9-B401-7760D8D57C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557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25" t="20000" r="20000" b="39000"/>
          <a:stretch>
            <a:fillRect/>
          </a:stretch>
        </p:blipFill>
        <p:spPr bwMode="auto">
          <a:xfrm>
            <a:off x="152400" y="152400"/>
            <a:ext cx="8763000" cy="454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524000" y="1447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dirty="0" err="1">
                <a:solidFill>
                  <a:srgbClr val="FF0000"/>
                </a:solidFill>
              </a:rPr>
              <a:t>siempre</a:t>
            </a:r>
            <a:endParaRPr lang="en-US" altLang="en-US" sz="2400" dirty="0">
              <a:solidFill>
                <a:srgbClr val="FF0000"/>
              </a:solidFill>
            </a:endParaRP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114800" y="15240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always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133600" y="19812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Yo</a:t>
            </a:r>
            <a:r>
              <a:rPr lang="en-US" altLang="en-US" sz="240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667000" y="19812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siempre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114800" y="19812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u="sng">
                <a:solidFill>
                  <a:srgbClr val="FF0000"/>
                </a:solidFill>
              </a:rPr>
              <a:t>escucho</a:t>
            </a:r>
            <a:r>
              <a:rPr lang="en-US" altLang="en-US" sz="2400">
                <a:solidFill>
                  <a:srgbClr val="FF0000"/>
                </a:solidFill>
              </a:rPr>
              <a:t> a la maestra.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1295400" y="25146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nunca</a:t>
            </a:r>
            <a:r>
              <a:rPr lang="en-US" altLang="en-US" sz="2400">
                <a:solidFill>
                  <a:srgbClr val="0000FF"/>
                </a:solidFill>
              </a:rPr>
              <a:t>	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4114800" y="25146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never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057400" y="29718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Marisol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200400" y="2971800"/>
            <a:ext cx="1311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400">
                <a:solidFill>
                  <a:srgbClr val="0000FF"/>
                </a:solidFill>
              </a:rPr>
              <a:t>nunca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4191000" y="29718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l</a:t>
            </a:r>
            <a:r>
              <a:rPr lang="en-US" altLang="en-US" sz="2400" u="sng">
                <a:solidFill>
                  <a:srgbClr val="FF0000"/>
                </a:solidFill>
              </a:rPr>
              <a:t>lega</a:t>
            </a:r>
            <a:r>
              <a:rPr lang="en-US" altLang="en-US" sz="2400">
                <a:solidFill>
                  <a:srgbClr val="FF0000"/>
                </a:solidFill>
              </a:rPr>
              <a:t> tarde a la clase.</a:t>
            </a:r>
          </a:p>
        </p:txBody>
      </p:sp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1371600" y="3581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rara vez</a:t>
            </a:r>
          </a:p>
        </p:txBody>
      </p:sp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4038600" y="35814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rarely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1981200" y="4038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Selena y yo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3886200" y="40386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</a:rPr>
              <a:t>rara vez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5181600" y="40386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u="sng">
                <a:solidFill>
                  <a:srgbClr val="FF0000"/>
                </a:solidFill>
              </a:rPr>
              <a:t>hablamos</a:t>
            </a:r>
            <a:r>
              <a:rPr lang="en-US" altLang="en-US" sz="2400">
                <a:solidFill>
                  <a:srgbClr val="FF0000"/>
                </a:solidFill>
              </a:rPr>
              <a:t> por teléfono</a:t>
            </a:r>
            <a:r>
              <a:rPr lang="en-US" altLang="en-US">
                <a:solidFill>
                  <a:prstClr val="black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01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0" dur="1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0" dur="2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/>
      <p:bldP spid="2055" grpId="0"/>
      <p:bldP spid="2056" grpId="0"/>
      <p:bldP spid="2057" grpId="0"/>
      <p:bldP spid="2058" grpId="0"/>
      <p:bldP spid="2059" grpId="0"/>
      <p:bldP spid="2060" grpId="0"/>
      <p:bldP spid="2063" grpId="0"/>
      <p:bldP spid="2064" grpId="0"/>
      <p:bldP spid="2066" grpId="0"/>
      <p:bldP spid="2067" grpId="0"/>
      <p:bldP spid="2068" grpId="0"/>
      <p:bldP spid="2069" grpId="0"/>
      <p:bldP spid="20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49" t="61000" r="19376" b="12000"/>
          <a:stretch>
            <a:fillRect/>
          </a:stretch>
        </p:blipFill>
        <p:spPr bwMode="auto">
          <a:xfrm>
            <a:off x="127000" y="342900"/>
            <a:ext cx="8915400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143000" y="14478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mucho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352800" y="1447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a lot, often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1905000" y="19812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Felipe </a:t>
            </a:r>
            <a:r>
              <a:rPr lang="en-US" altLang="en-US" sz="2400" u="sng">
                <a:solidFill>
                  <a:srgbClr val="FF0000"/>
                </a:solidFill>
              </a:rPr>
              <a:t>estudia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4038600" y="19812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008000"/>
                </a:solidFill>
              </a:rPr>
              <a:t>mucho.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1143000" y="2590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poco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3429000" y="259080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a little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1905000" y="31242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Mónica y Ricardo </a:t>
            </a:r>
            <a:r>
              <a:rPr lang="en-US" altLang="en-US" sz="2400" u="sng">
                <a:solidFill>
                  <a:srgbClr val="FF0000"/>
                </a:solidFill>
              </a:rPr>
              <a:t>hablan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5410200" y="31242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400">
                <a:solidFill>
                  <a:srgbClr val="008000"/>
                </a:solidFill>
              </a:rPr>
              <a:t>poco.</a:t>
            </a:r>
          </a:p>
        </p:txBody>
      </p:sp>
    </p:spTree>
    <p:extLst>
      <p:ext uri="{BB962C8B-B14F-4D97-AF65-F5344CB8AC3E}">
        <p14:creationId xmlns:p14="http://schemas.microsoft.com/office/powerpoint/2010/main" val="359631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/>
      <p:bldP spid="3079" grpId="0"/>
      <p:bldP spid="3080" grpId="0"/>
      <p:bldP spid="3081" grpId="0"/>
      <p:bldP spid="3083" grpId="0"/>
      <p:bldP spid="308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49" t="46001" r="19376" b="12000"/>
          <a:stretch>
            <a:fillRect/>
          </a:stretch>
        </p:blipFill>
        <p:spPr bwMode="auto">
          <a:xfrm>
            <a:off x="76200" y="114300"/>
            <a:ext cx="8991600" cy="490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1143000" y="9906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todos los días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3886200" y="990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every day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905000" y="1524000"/>
            <a:ext cx="6934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9933FF"/>
                </a:solidFill>
              </a:rPr>
              <a:t>Todos los días</a:t>
            </a:r>
            <a:r>
              <a:rPr lang="en-US" altLang="en-US" sz="2000">
                <a:solidFill>
                  <a:prstClr val="black"/>
                </a:solidFill>
              </a:rPr>
              <a:t> Elena mira la televisión.  </a:t>
            </a:r>
            <a:r>
              <a:rPr lang="en-US" altLang="en-US" sz="2000">
                <a:solidFill>
                  <a:srgbClr val="9933FF"/>
                </a:solidFill>
              </a:rPr>
              <a:t>(todos los días.)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914400" y="20574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De vez en cuando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733800" y="20574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Once in a while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1752600" y="2590800"/>
            <a:ext cx="7162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>
                <a:solidFill>
                  <a:srgbClr val="9933FF"/>
                </a:solidFill>
              </a:rPr>
              <a:t>De vez en cuando</a:t>
            </a:r>
            <a:r>
              <a:rPr lang="en-US" altLang="en-US" sz="2000">
                <a:solidFill>
                  <a:srgbClr val="FF0000"/>
                </a:solidFill>
              </a:rPr>
              <a:t> yo escucho la radio. </a:t>
            </a:r>
            <a:r>
              <a:rPr lang="en-US" altLang="en-US" sz="2000">
                <a:solidFill>
                  <a:srgbClr val="9933FF"/>
                </a:solidFill>
              </a:rPr>
              <a:t>(de vez en cuando.)</a:t>
            </a: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1066800" y="31242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A </a:t>
            </a:r>
            <a:r>
              <a:rPr lang="en-US" altLang="en-US" sz="2400">
                <a:solidFill>
                  <a:srgbClr val="FF0000"/>
                </a:solidFill>
              </a:rPr>
              <a:t> veces</a:t>
            </a:r>
            <a:r>
              <a:rPr lang="en-US" altLang="en-US" sz="2400" dirty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3810000" y="3124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sometimes</a:t>
            </a:r>
          </a:p>
        </p:txBody>
      </p:sp>
      <p:sp>
        <p:nvSpPr>
          <p:cNvPr id="4109" name="Text Box 13"/>
          <p:cNvSpPr txBox="1">
            <a:spLocks noChangeArrowheads="1"/>
          </p:cNvSpPr>
          <p:nvPr/>
        </p:nvSpPr>
        <p:spPr bwMode="auto">
          <a:xfrm>
            <a:off x="1752600" y="3581400"/>
            <a:ext cx="693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9933FF"/>
                </a:solidFill>
              </a:rPr>
              <a:t>A veces</a:t>
            </a:r>
            <a:r>
              <a:rPr lang="en-US" altLang="en-US" sz="2400">
                <a:solidFill>
                  <a:srgbClr val="FF0000"/>
                </a:solidFill>
              </a:rPr>
              <a:t> Mario habla con la profesora. </a:t>
            </a:r>
            <a:r>
              <a:rPr lang="en-US" altLang="en-US" sz="2400">
                <a:solidFill>
                  <a:srgbClr val="9933FF"/>
                </a:solidFill>
              </a:rPr>
              <a:t>(a veces.)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70709" y="5181599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</a:rPr>
              <a:t>¿Con </a:t>
            </a:r>
            <a:r>
              <a:rPr lang="en-US" sz="3200" dirty="0" err="1">
                <a:solidFill>
                  <a:prstClr val="black"/>
                </a:solidFill>
              </a:rPr>
              <a:t>qué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frecuencía</a:t>
            </a:r>
            <a:r>
              <a:rPr lang="en-US" sz="3200" dirty="0">
                <a:solidFill>
                  <a:prstClr val="black"/>
                </a:solidFill>
              </a:rPr>
              <a:t> </a:t>
            </a:r>
            <a:r>
              <a:rPr lang="en-US" sz="3200" dirty="0" err="1">
                <a:solidFill>
                  <a:prstClr val="black"/>
                </a:solidFill>
              </a:rPr>
              <a:t>estudias</a:t>
            </a:r>
            <a:r>
              <a:rPr lang="en-US" sz="3200" dirty="0">
                <a:solidFill>
                  <a:prstClr val="black"/>
                </a:solidFill>
              </a:rPr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33500" y="5918774"/>
            <a:ext cx="6477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</a:rPr>
              <a:t>         </a:t>
            </a:r>
            <a:r>
              <a:rPr lang="en-US" sz="3200" dirty="0" err="1">
                <a:solidFill>
                  <a:prstClr val="black"/>
                </a:solidFill>
              </a:rPr>
              <a:t>Estudio</a:t>
            </a:r>
            <a:endParaRPr lang="en-US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517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4102" grpId="0"/>
      <p:bldP spid="4103" grpId="0"/>
      <p:bldP spid="4104" grpId="0"/>
      <p:bldP spid="4105" grpId="0"/>
      <p:bldP spid="4106" grpId="0"/>
      <p:bldP spid="4107" grpId="0"/>
      <p:bldP spid="4108" grpId="0"/>
      <p:bldP spid="4109" grpId="0"/>
      <p:bldP spid="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113</Words>
  <Application>Microsoft Office PowerPoint</Application>
  <PresentationFormat>On-screen Show (4:3)</PresentationFormat>
  <Paragraphs>34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Shenendehowa Central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2016-04-21T19:26:35Z</dcterms:created>
  <dcterms:modified xsi:type="dcterms:W3CDTF">2016-04-21T19:29:32Z</dcterms:modified>
</cp:coreProperties>
</file>