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97442-7723-43F8-AC75-B0CCB3B7929B}" type="datetimeFigureOut">
              <a:rPr lang="en-US" smtClean="0"/>
              <a:pPr/>
              <a:t>3/28/2012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978E3-3783-40F8-B330-81489A214E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97442-7723-43F8-AC75-B0CCB3B7929B}" type="datetimeFigureOut">
              <a:rPr lang="en-US" smtClean="0"/>
              <a:pPr/>
              <a:t>3/28/2012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978E3-3783-40F8-B330-81489A214E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97442-7723-43F8-AC75-B0CCB3B7929B}" type="datetimeFigureOut">
              <a:rPr lang="en-US" smtClean="0"/>
              <a:pPr/>
              <a:t>3/28/2012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978E3-3783-40F8-B330-81489A214E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97442-7723-43F8-AC75-B0CCB3B7929B}" type="datetimeFigureOut">
              <a:rPr lang="en-US" smtClean="0"/>
              <a:pPr/>
              <a:t>3/28/2012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978E3-3783-40F8-B330-81489A214E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97442-7723-43F8-AC75-B0CCB3B7929B}" type="datetimeFigureOut">
              <a:rPr lang="en-US" smtClean="0"/>
              <a:pPr/>
              <a:t>3/28/2012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978E3-3783-40F8-B330-81489A214E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97442-7723-43F8-AC75-B0CCB3B7929B}" type="datetimeFigureOut">
              <a:rPr lang="en-US" smtClean="0"/>
              <a:pPr/>
              <a:t>3/28/2012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978E3-3783-40F8-B330-81489A214E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97442-7723-43F8-AC75-B0CCB3B7929B}" type="datetimeFigureOut">
              <a:rPr lang="en-US" smtClean="0"/>
              <a:pPr/>
              <a:t>3/28/2012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978E3-3783-40F8-B330-81489A214E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97442-7723-43F8-AC75-B0CCB3B7929B}" type="datetimeFigureOut">
              <a:rPr lang="en-US" smtClean="0"/>
              <a:pPr/>
              <a:t>3/28/2012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978E3-3783-40F8-B330-81489A214E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97442-7723-43F8-AC75-B0CCB3B7929B}" type="datetimeFigureOut">
              <a:rPr lang="en-US" smtClean="0"/>
              <a:pPr/>
              <a:t>3/28/2012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978E3-3783-40F8-B330-81489A214E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97442-7723-43F8-AC75-B0CCB3B7929B}" type="datetimeFigureOut">
              <a:rPr lang="en-US" smtClean="0"/>
              <a:pPr/>
              <a:t>3/28/2012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978E3-3783-40F8-B330-81489A214E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97442-7723-43F8-AC75-B0CCB3B7929B}" type="datetimeFigureOut">
              <a:rPr lang="en-US" smtClean="0"/>
              <a:pPr/>
              <a:t>3/28/2012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978E3-3783-40F8-B330-81489A214E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297442-7723-43F8-AC75-B0CCB3B7929B}" type="datetimeFigureOut">
              <a:rPr lang="en-US" smtClean="0"/>
              <a:pPr/>
              <a:t>3/28/2012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3978E3-3783-40F8-B330-81489A214E1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14444" t="18667" r="16111" b="6667"/>
          <a:stretch>
            <a:fillRect/>
          </a:stretch>
        </p:blipFill>
        <p:spPr bwMode="auto">
          <a:xfrm>
            <a:off x="0" y="0"/>
            <a:ext cx="9144000" cy="6144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5334000" y="2286000"/>
            <a:ext cx="3581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sz="2000" dirty="0" smtClean="0">
                <a:solidFill>
                  <a:srgbClr val="FF0000"/>
                </a:solidFill>
              </a:rPr>
              <a:t>Yo</a:t>
            </a:r>
            <a:r>
              <a:rPr lang="es-US" dirty="0" smtClean="0">
                <a:solidFill>
                  <a:srgbClr val="FF0000"/>
                </a:solidFill>
              </a:rPr>
              <a:t> </a:t>
            </a:r>
            <a:r>
              <a:rPr lang="es-ES" sz="2000" dirty="0">
                <a:solidFill>
                  <a:srgbClr val="FF0000"/>
                </a:solidFill>
              </a:rPr>
              <a:t>necesito una pluma y un libro</a:t>
            </a:r>
            <a:r>
              <a:rPr lang="es-ES" dirty="0">
                <a:solidFill>
                  <a:srgbClr val="FF0000"/>
                </a:solidFill>
              </a:rPr>
              <a:t>.</a:t>
            </a:r>
            <a:endParaRPr lang="es-US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05400" y="2743200"/>
            <a:ext cx="3886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sz="2000" dirty="0" smtClean="0">
                <a:solidFill>
                  <a:srgbClr val="FF0000"/>
                </a:solidFill>
              </a:rPr>
              <a:t>Yo </a:t>
            </a:r>
            <a:r>
              <a:rPr lang="es-ES" sz="2000" dirty="0">
                <a:solidFill>
                  <a:srgbClr val="FF0000"/>
                </a:solidFill>
              </a:rPr>
              <a:t>necesito papel de colores, un lápiz, una regla y unos marcadores.  (una goma)</a:t>
            </a:r>
            <a:endParaRPr lang="es-US" sz="2000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886200" y="5181600"/>
            <a:ext cx="510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dirty="0" smtClean="0">
                <a:solidFill>
                  <a:srgbClr val="002060"/>
                </a:solidFill>
              </a:rPr>
              <a:t>Hay </a:t>
            </a:r>
            <a:r>
              <a:rPr lang="es-ES" sz="2000" dirty="0">
                <a:solidFill>
                  <a:srgbClr val="002060"/>
                </a:solidFill>
              </a:rPr>
              <a:t>una chaqueta, una mochila y unos lápices.</a:t>
            </a:r>
            <a:r>
              <a:rPr lang="es-ES" sz="2000" dirty="0" smtClean="0">
                <a:solidFill>
                  <a:srgbClr val="002060"/>
                </a:solidFill>
              </a:rPr>
              <a:t> </a:t>
            </a:r>
            <a:endParaRPr lang="en-US" sz="2000" dirty="0">
              <a:solidFill>
                <a:srgbClr val="00206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343400" y="5617030"/>
            <a:ext cx="510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dirty="0" smtClean="0">
                <a:solidFill>
                  <a:srgbClr val="002060"/>
                </a:solidFill>
              </a:rPr>
              <a:t>Hay </a:t>
            </a:r>
            <a:r>
              <a:rPr lang="es-ES" sz="2000" dirty="0">
                <a:solidFill>
                  <a:srgbClr val="002060"/>
                </a:solidFill>
              </a:rPr>
              <a:t>un pizarrón, unos pupitres, y un maestro</a:t>
            </a:r>
            <a:r>
              <a:rPr lang="es-ES" sz="2000" dirty="0" smtClean="0">
                <a:solidFill>
                  <a:srgbClr val="002060"/>
                </a:solidFill>
              </a:rPr>
              <a:t>. </a:t>
            </a:r>
            <a:endParaRPr lang="en-US" sz="2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 l="16666" t="28444" r="15000" b="10223"/>
          <a:stretch>
            <a:fillRect/>
          </a:stretch>
        </p:blipFill>
        <p:spPr bwMode="auto">
          <a:xfrm>
            <a:off x="0" y="914400"/>
            <a:ext cx="8557591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4267200" y="2525490"/>
            <a:ext cx="487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B050"/>
                </a:solidFill>
              </a:rPr>
              <a:t>Yo tengo un lápiz, unos marcadores, y papel.</a:t>
            </a:r>
            <a:endParaRPr lang="en-US" sz="2000" dirty="0">
              <a:solidFill>
                <a:srgbClr val="00B05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95800" y="2971800"/>
            <a:ext cx="4876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B050"/>
                </a:solidFill>
              </a:rPr>
              <a:t>Yo tengo mi carpeta de música, mi guitarra (instrumento) y mi voz.</a:t>
            </a:r>
            <a:endParaRPr lang="en-US" sz="2000" dirty="0">
              <a:solidFill>
                <a:srgbClr val="00B05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876800" y="4865922"/>
            <a:ext cx="487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</a:rPr>
              <a:t>Hay cuarenta y dos zapatos de tenis.</a:t>
            </a:r>
            <a:endParaRPr lang="en-US" sz="2000" dirty="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67200" y="5257800"/>
            <a:ext cx="487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</a:rPr>
              <a:t>Hay ocho ventanas en mi casa.</a:t>
            </a:r>
            <a:endParaRPr lang="en-US" sz="20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</TotalTime>
  <Words>90</Words>
  <Application>Microsoft Office PowerPoint</Application>
  <PresentationFormat>On-screen Show (4:3)</PresentationFormat>
  <Paragraphs>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Company>Shenendehowa Central Schools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bodijudi</dc:creator>
  <cp:lastModifiedBy>daleamy</cp:lastModifiedBy>
  <cp:revision>3</cp:revision>
  <dcterms:created xsi:type="dcterms:W3CDTF">2012-03-28T14:33:13Z</dcterms:created>
  <dcterms:modified xsi:type="dcterms:W3CDTF">2012-03-28T19:16:05Z</dcterms:modified>
</cp:coreProperties>
</file>