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9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4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8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4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1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4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8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5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2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C47E-B4E0-454B-8F47-35E502A31553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D8D8C-EB02-46D2-A14B-3E664CFE5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0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4" t="21036" r="18489" b="30745"/>
          <a:stretch/>
        </p:blipFill>
        <p:spPr bwMode="auto">
          <a:xfrm>
            <a:off x="-381000" y="518438"/>
            <a:ext cx="10259996" cy="4771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689100" y="1473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agenda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667329" y="1905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(ballpoint) pen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993900" y="2218573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calculator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699986" y="2585357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folder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562100" y="2971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tape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01800" y="3392487"/>
            <a:ext cx="35814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300" b="1" dirty="0" smtClean="0">
                <a:solidFill>
                  <a:srgbClr val="990099"/>
                </a:solidFill>
                <a:latin typeface="Footlight MT Light" pitchFamily="18" charset="0"/>
              </a:rPr>
              <a:t>the workbook/notebook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524000" y="42037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pencil eraser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943100" y="3810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dictionary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932214" y="46101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stapler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565900" y="1447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pencil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6565900" y="1792515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book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7112000" y="2362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marker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6692900" y="2675773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backpack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803571" y="313297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paper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7320643" y="3474357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glue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527800" y="3868057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(fountain) pen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502400" y="4325257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ruler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845300" y="470444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scissors</a:t>
            </a:r>
          </a:p>
        </p:txBody>
      </p:sp>
    </p:spTree>
    <p:extLst>
      <p:ext uri="{BB962C8B-B14F-4D97-AF65-F5344CB8AC3E}">
        <p14:creationId xmlns:p14="http://schemas.microsoft.com/office/powerpoint/2010/main" val="327696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1000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1000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8" dur="10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3" dur="1000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1000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2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29" t="16890" r="19593" b="29481"/>
          <a:stretch/>
        </p:blipFill>
        <p:spPr bwMode="auto">
          <a:xfrm>
            <a:off x="-152399" y="645511"/>
            <a:ext cx="9715500" cy="512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877786" y="1611086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screen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981200" y="1299029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printer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378529" y="867229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computer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444343" y="841829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mouse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527800" y="1279072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990099"/>
                </a:solidFill>
                <a:latin typeface="Footlight MT Light" pitchFamily="18" charset="0"/>
              </a:rPr>
              <a:t>the keyboard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286000" y="2438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flag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600200" y="3572329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light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943100" y="3212195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teacher’s desk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828800" y="2823029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chalkboard eraser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665514" y="5156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wall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905000" y="4755356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wastebasket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676400" y="43307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table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752600" y="3962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map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587671" y="3572329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clock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819900" y="3218543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student’s desk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781800" y="2783114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door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7159171" y="2325914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chalkboard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591300" y="3940627"/>
            <a:ext cx="28956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990099"/>
                </a:solidFill>
                <a:latin typeface="Footlight MT Light" pitchFamily="18" charset="0"/>
              </a:rPr>
              <a:t>the</a:t>
            </a:r>
            <a:r>
              <a:rPr lang="en-US" sz="2300" b="1" dirty="0" smtClean="0">
                <a:solidFill>
                  <a:srgbClr val="990099"/>
                </a:solidFill>
                <a:latin typeface="Footlight MT Light" pitchFamily="18" charset="0"/>
              </a:rPr>
              <a:t> pencil sharpener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324600" y="443967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chair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391728" y="4782457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chalk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705600" y="5196227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window</a:t>
            </a:r>
          </a:p>
        </p:txBody>
      </p:sp>
    </p:spTree>
    <p:extLst>
      <p:ext uri="{BB962C8B-B14F-4D97-AF65-F5344CB8AC3E}">
        <p14:creationId xmlns:p14="http://schemas.microsoft.com/office/powerpoint/2010/main" val="416891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1000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3" dur="1000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1000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10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1000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28" t="44333" r="22683" b="30667"/>
          <a:stretch/>
        </p:blipFill>
        <p:spPr bwMode="auto">
          <a:xfrm>
            <a:off x="-381000" y="761634"/>
            <a:ext cx="9887953" cy="25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1081314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class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872343" y="2024744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lesson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828800" y="172357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test/exam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438400" y="1436912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student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503714" y="2307774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teacher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315200" y="1066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professor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553200" y="1371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quiz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7130144" y="1709056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classroom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6388100" y="2022745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990099"/>
                </a:solidFill>
                <a:latin typeface="Footlight MT Light" pitchFamily="18" charset="0"/>
              </a:rPr>
              <a:t>the homework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04800" y="3556000"/>
            <a:ext cx="487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600" b="1" u="sng" smtClean="0">
                <a:solidFill>
                  <a:srgbClr val="000000"/>
                </a:solidFill>
                <a:latin typeface="Footlight MT Light" pitchFamily="18" charset="0"/>
              </a:rPr>
              <a:t>Práctica</a:t>
            </a:r>
            <a:r>
              <a:rPr lang="es-ES" sz="2600" smtClean="0">
                <a:solidFill>
                  <a:srgbClr val="000000"/>
                </a:solidFill>
                <a:latin typeface="Footlight MT Light" pitchFamily="18" charset="0"/>
              </a:rPr>
              <a:t>  Cómo se dice en español: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81000" y="42672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Footlight MT Light" pitchFamily="18" charset="0"/>
            </a:endParaRPr>
          </a:p>
        </p:txBody>
      </p:sp>
      <p:pic>
        <p:nvPicPr>
          <p:cNvPr id="4112" name="Picture 16" descr="MCj043637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41021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MCj0199347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73688"/>
            <a:ext cx="1524000" cy="103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MCj0282112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962400"/>
            <a:ext cx="1382713" cy="123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19" descr="MCBS00810_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1752600" cy="12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676400" y="4419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990099"/>
                </a:solidFill>
                <a:latin typeface="Footlight MT Light" pitchFamily="18" charset="0"/>
              </a:rPr>
              <a:t>la bandera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930400" y="571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990099"/>
                </a:solidFill>
                <a:latin typeface="Footlight MT Light" pitchFamily="18" charset="0"/>
              </a:rPr>
              <a:t>la cinta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172200" y="41148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990099"/>
                </a:solidFill>
                <a:latin typeface="Footlight MT Light" pitchFamily="18" charset="0"/>
              </a:rPr>
              <a:t>el teclado y el ratón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261100" y="55753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990099"/>
                </a:solidFill>
                <a:latin typeface="Footlight MT Light" pitchFamily="18" charset="0"/>
              </a:rPr>
              <a:t>el borrador y la tiza</a:t>
            </a:r>
          </a:p>
        </p:txBody>
      </p:sp>
    </p:spTree>
    <p:extLst>
      <p:ext uri="{BB962C8B-B14F-4D97-AF65-F5344CB8AC3E}">
        <p14:creationId xmlns:p14="http://schemas.microsoft.com/office/powerpoint/2010/main" val="4633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10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1000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17" grpId="0"/>
      <p:bldP spid="4118" grpId="0"/>
      <p:bldP spid="4119" grpId="0"/>
      <p:bldP spid="41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Office PowerPoint</Application>
  <PresentationFormat>On-screen Show (4:3)</PresentationFormat>
  <Paragraphs>53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2016-03-14T20:26:31Z</dcterms:created>
  <dcterms:modified xsi:type="dcterms:W3CDTF">2016-03-15T13:15:26Z</dcterms:modified>
</cp:coreProperties>
</file>