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76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C9C7-8B86-4509-93FF-EC573C5C9165}" type="datetimeFigureOut">
              <a:rPr lang="en-US" smtClean="0"/>
              <a:pPr/>
              <a:t>1/9/2012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D09D8-4B69-4BE8-9B7A-98FCC095E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7222" t="34667" r="5556" b="7556"/>
          <a:stretch>
            <a:fillRect/>
          </a:stretch>
        </p:blipFill>
        <p:spPr bwMode="auto">
          <a:xfrm>
            <a:off x="304800" y="1371600"/>
            <a:ext cx="8610600" cy="3564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86000" y="1752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team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2514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win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81200" y="2895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 goal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5000" y="3276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crazy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3657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game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4038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dangerous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52800" y="4495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sports store  (sporting goods)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2133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favorite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6111" t="17778" r="19444" b="5778"/>
          <a:stretch>
            <a:fillRect/>
          </a:stretch>
        </p:blipFill>
        <p:spPr bwMode="auto">
          <a:xfrm>
            <a:off x="0" y="152400"/>
            <a:ext cx="88392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905000" y="4572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play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16764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soccer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62200" y="128530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baseball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24384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hockey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76600" y="20574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American football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62200" y="3212336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volleyball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62200" y="28194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tennis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743200" y="4800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lift weights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62200" y="5181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swimming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09800" y="5562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skate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9400" y="5943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surf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9144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basketball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33800" y="632551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watch the bullfight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0" y="3657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(ride) a skateboard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81200" y="4038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run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57400" y="44196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To ski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50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daleamy</cp:lastModifiedBy>
  <cp:revision>8</cp:revision>
  <dcterms:created xsi:type="dcterms:W3CDTF">2012-01-09T14:29:32Z</dcterms:created>
  <dcterms:modified xsi:type="dcterms:W3CDTF">2012-01-09T16:14:37Z</dcterms:modified>
</cp:coreProperties>
</file>