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C50D94-175F-47CB-8CFE-73460DFC1FE3}" type="datetimeFigureOut">
              <a:rPr lang="en-US" smtClean="0"/>
              <a:t>5/11/2015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874AB-BCFC-444B-9902-5660F5072FB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nishspanish.com/time/clock_web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554" y="413266"/>
            <a:ext cx="8787846" cy="62600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90600" y="2286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Son </a:t>
            </a:r>
            <a:r>
              <a:rPr lang="en-US" dirty="0" err="1" smtClean="0">
                <a:solidFill>
                  <a:srgbClr val="7030A0"/>
                </a:solidFill>
              </a:rPr>
              <a:t>las</a:t>
            </a:r>
            <a:r>
              <a:rPr lang="en-US" dirty="0" smtClean="0">
                <a:solidFill>
                  <a:srgbClr val="7030A0"/>
                </a:solidFill>
              </a:rPr>
              <a:t> __</a:t>
            </a:r>
            <a:r>
              <a:rPr lang="en-US" u="sng" dirty="0" smtClean="0">
                <a:solidFill>
                  <a:srgbClr val="7030A0"/>
                </a:solidFill>
              </a:rPr>
              <a:t>_#</a:t>
            </a:r>
            <a:r>
              <a:rPr lang="en-US" dirty="0" smtClean="0">
                <a:solidFill>
                  <a:srgbClr val="7030A0"/>
                </a:solidFill>
              </a:rPr>
              <a:t>_____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95600" y="230457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It’s ____#___o’clock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5450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Es la </a:t>
            </a:r>
            <a:r>
              <a:rPr lang="en-US" dirty="0" err="1" smtClean="0">
                <a:solidFill>
                  <a:srgbClr val="FF0000"/>
                </a:solidFill>
              </a:rPr>
              <a:t>una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4600" y="5334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It’s 1:00.  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4495800" y="2743200"/>
            <a:ext cx="25677" cy="2286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762500" y="3441412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45427" y="3536373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B050"/>
                </a:solidFill>
              </a:rPr>
              <a:t>menos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400800" y="41261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q</a:t>
            </a:r>
            <a:r>
              <a:rPr lang="en-US" dirty="0" smtClean="0">
                <a:solidFill>
                  <a:srgbClr val="0070C0"/>
                </a:solidFill>
              </a:rPr>
              <a:t>uarter past (after)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3600" y="539853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20 minutes after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810000" y="64886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half past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3400" y="630400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25 minutes till (of)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8600" y="539853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20 minutes till (of)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0055" y="1588761"/>
            <a:ext cx="16625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5 minutes until the NEXT hour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2400" y="29718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10  minutes till (of)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3964" y="4103132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q</a:t>
            </a:r>
            <a:r>
              <a:rPr lang="en-US" dirty="0" smtClean="0">
                <a:solidFill>
                  <a:srgbClr val="00B050"/>
                </a:solidFill>
              </a:rPr>
              <a:t>uarter till  (of)</a:t>
            </a:r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8" grpId="1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1828800"/>
            <a:ext cx="8991599" cy="3411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81200" y="166551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B050"/>
                </a:solidFill>
              </a:rPr>
              <a:t>What time is it?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399" y="49530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00B050"/>
                </a:solidFill>
              </a:rPr>
              <a:t>Son las dos </a:t>
            </a:r>
          </a:p>
          <a:p>
            <a:r>
              <a:rPr lang="es-US" sz="2800" dirty="0" smtClean="0">
                <a:solidFill>
                  <a:srgbClr val="00B050"/>
                </a:solidFill>
              </a:rPr>
              <a:t>menos cuarto</a:t>
            </a:r>
            <a:r>
              <a:rPr lang="en-US" sz="2800" dirty="0" smtClean="0">
                <a:solidFill>
                  <a:srgbClr val="00B050"/>
                </a:solidFill>
              </a:rPr>
              <a:t>. 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0" y="4953000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00B050"/>
                </a:solidFill>
              </a:rPr>
              <a:t>Son las once </a:t>
            </a:r>
          </a:p>
          <a:p>
            <a:r>
              <a:rPr lang="es-US" sz="2800" dirty="0" smtClean="0">
                <a:solidFill>
                  <a:srgbClr val="00B050"/>
                </a:solidFill>
              </a:rPr>
              <a:t>menos cinco. </a:t>
            </a:r>
            <a:endParaRPr lang="es-US" sz="2800" dirty="0">
              <a:solidFill>
                <a:srgbClr val="00B05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9798" y="4952999"/>
            <a:ext cx="3124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S" sz="2800" dirty="0" smtClean="0">
                <a:solidFill>
                  <a:srgbClr val="00B050"/>
                </a:solidFill>
              </a:rPr>
              <a:t>Son las doce </a:t>
            </a:r>
          </a:p>
          <a:p>
            <a:r>
              <a:rPr lang="es-US" sz="2800" dirty="0" smtClean="0">
                <a:solidFill>
                  <a:srgbClr val="00B050"/>
                </a:solidFill>
              </a:rPr>
              <a:t>menos veinticuatro.</a:t>
            </a:r>
            <a:endParaRPr lang="es-US" sz="2800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" y="6107668"/>
            <a:ext cx="762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www.spanishspanish.com/time/clock_web.html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80</Words>
  <Application>Microsoft Office PowerPoint</Application>
  <PresentationFormat>On-screen Show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Shenendehowa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bodijudi</dc:creator>
  <cp:lastModifiedBy>IMS</cp:lastModifiedBy>
  <cp:revision>6</cp:revision>
  <dcterms:created xsi:type="dcterms:W3CDTF">2012-05-08T19:58:15Z</dcterms:created>
  <dcterms:modified xsi:type="dcterms:W3CDTF">2015-05-11T14:42:58Z</dcterms:modified>
</cp:coreProperties>
</file>