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38BD6"/>
    <a:srgbClr val="7EA44C"/>
    <a:srgbClr val="90A24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9" d="100"/>
          <a:sy n="79" d="100"/>
        </p:scale>
        <p:origin x="-894" y="-6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E95847-EDF1-4B3F-A1D5-B9A3711E1C15}" type="datetimeFigureOut">
              <a:rPr lang="en-US" smtClean="0"/>
              <a:pPr/>
              <a:t>10/26/2010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B07A46-C1AA-4363-92B4-CFBAF8629F1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>
              <a:solidFill>
                <a:srgbClr val="E38BD6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B07A46-C1AA-4363-92B4-CFBAF8629F1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E900D-943F-44AC-9DB6-18CE6AE7D810}" type="datetimeFigureOut">
              <a:rPr lang="en-US" smtClean="0"/>
              <a:pPr/>
              <a:t>10/26/2010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115A1-7B9D-49F4-B633-DB2F5A6BAA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E900D-943F-44AC-9DB6-18CE6AE7D810}" type="datetimeFigureOut">
              <a:rPr lang="en-US" smtClean="0"/>
              <a:pPr/>
              <a:t>10/26/2010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115A1-7B9D-49F4-B633-DB2F5A6BAA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E900D-943F-44AC-9DB6-18CE6AE7D810}" type="datetimeFigureOut">
              <a:rPr lang="en-US" smtClean="0"/>
              <a:pPr/>
              <a:t>10/26/2010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115A1-7B9D-49F4-B633-DB2F5A6BAA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E900D-943F-44AC-9DB6-18CE6AE7D810}" type="datetimeFigureOut">
              <a:rPr lang="en-US" smtClean="0"/>
              <a:pPr/>
              <a:t>10/26/2010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115A1-7B9D-49F4-B633-DB2F5A6BAA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E900D-943F-44AC-9DB6-18CE6AE7D810}" type="datetimeFigureOut">
              <a:rPr lang="en-US" smtClean="0"/>
              <a:pPr/>
              <a:t>10/26/2010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115A1-7B9D-49F4-B633-DB2F5A6BAA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E900D-943F-44AC-9DB6-18CE6AE7D810}" type="datetimeFigureOut">
              <a:rPr lang="en-US" smtClean="0"/>
              <a:pPr/>
              <a:t>10/26/2010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115A1-7B9D-49F4-B633-DB2F5A6BAA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E900D-943F-44AC-9DB6-18CE6AE7D810}" type="datetimeFigureOut">
              <a:rPr lang="en-US" smtClean="0"/>
              <a:pPr/>
              <a:t>10/26/2010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115A1-7B9D-49F4-B633-DB2F5A6BAA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E900D-943F-44AC-9DB6-18CE6AE7D810}" type="datetimeFigureOut">
              <a:rPr lang="en-US" smtClean="0"/>
              <a:pPr/>
              <a:t>10/26/2010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115A1-7B9D-49F4-B633-DB2F5A6BAA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E900D-943F-44AC-9DB6-18CE6AE7D810}" type="datetimeFigureOut">
              <a:rPr lang="en-US" smtClean="0"/>
              <a:pPr/>
              <a:t>10/26/2010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115A1-7B9D-49F4-B633-DB2F5A6BAA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E900D-943F-44AC-9DB6-18CE6AE7D810}" type="datetimeFigureOut">
              <a:rPr lang="en-US" smtClean="0"/>
              <a:pPr/>
              <a:t>10/26/2010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115A1-7B9D-49F4-B633-DB2F5A6BAA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E900D-943F-44AC-9DB6-18CE6AE7D810}" type="datetimeFigureOut">
              <a:rPr lang="en-US" smtClean="0"/>
              <a:pPr/>
              <a:t>10/26/2010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115A1-7B9D-49F4-B633-DB2F5A6BAA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7E900D-943F-44AC-9DB6-18CE6AE7D810}" type="datetimeFigureOut">
              <a:rPr lang="en-US" smtClean="0"/>
              <a:pPr/>
              <a:t>10/26/2010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7115A1-7B9D-49F4-B633-DB2F5A6BAAD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 l="13281" t="23958" r="10938" b="10417"/>
          <a:stretch>
            <a:fillRect/>
          </a:stretch>
        </p:blipFill>
        <p:spPr bwMode="auto">
          <a:xfrm>
            <a:off x="5508" y="0"/>
            <a:ext cx="9138492" cy="6858000"/>
          </a:xfrm>
          <a:prstGeom prst="rect">
            <a:avLst/>
          </a:prstGeom>
          <a:solidFill>
            <a:schemeClr val="bg2">
              <a:lumMod val="25000"/>
            </a:schemeClr>
          </a:solidFill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2286000" y="2971800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2060"/>
                </a:solidFill>
                <a:latin typeface="Arial Black" pitchFamily="34" charset="0"/>
              </a:rPr>
              <a:t>What is your hair like?</a:t>
            </a:r>
            <a:endParaRPr lang="en-US" dirty="0">
              <a:solidFill>
                <a:srgbClr val="002060"/>
              </a:solidFill>
              <a:latin typeface="Arial Black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76400" y="4724400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  <a:latin typeface="Arial Black" pitchFamily="34" charset="0"/>
              </a:rPr>
              <a:t>I am </a:t>
            </a:r>
            <a:r>
              <a:rPr lang="en-US" dirty="0" smtClean="0">
                <a:solidFill>
                  <a:srgbClr val="FFFF00"/>
                </a:solidFill>
                <a:latin typeface="Arial Black" pitchFamily="34" charset="0"/>
              </a:rPr>
              <a:t>blonde. </a:t>
            </a:r>
            <a:r>
              <a:rPr lang="en-US" dirty="0" smtClean="0">
                <a:solidFill>
                  <a:srgbClr val="0070C0"/>
                </a:solidFill>
                <a:latin typeface="Arial Black" pitchFamily="34" charset="0"/>
              </a:rPr>
              <a:t>(boy)</a:t>
            </a:r>
            <a:endParaRPr lang="en-US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943600" y="5181600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7030A0"/>
                </a:solidFill>
                <a:latin typeface="Arial Black" pitchFamily="34" charset="0"/>
              </a:rPr>
              <a:t>I have (</a:t>
            </a:r>
            <a:r>
              <a:rPr lang="en-US" dirty="0">
                <a:solidFill>
                  <a:srgbClr val="FFC000"/>
                </a:solidFill>
                <a:latin typeface="Arial Black" pitchFamily="34" charset="0"/>
              </a:rPr>
              <a:t>c</a:t>
            </a:r>
            <a:r>
              <a:rPr lang="en-US" dirty="0" smtClean="0">
                <a:solidFill>
                  <a:srgbClr val="7030A0"/>
                </a:solidFill>
                <a:latin typeface="Arial Black" pitchFamily="34" charset="0"/>
              </a:rPr>
              <a:t>o</a:t>
            </a:r>
            <a:r>
              <a:rPr lang="en-US" dirty="0" smtClean="0">
                <a:solidFill>
                  <a:srgbClr val="00B050"/>
                </a:solidFill>
                <a:latin typeface="Arial Black" pitchFamily="34" charset="0"/>
              </a:rPr>
              <a:t>l</a:t>
            </a:r>
            <a:r>
              <a:rPr lang="en-US" dirty="0" smtClean="0">
                <a:solidFill>
                  <a:srgbClr val="00B0F0"/>
                </a:solidFill>
                <a:latin typeface="Arial Black" pitchFamily="34" charset="0"/>
              </a:rPr>
              <a:t>o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itchFamily="34" charset="0"/>
              </a:rPr>
              <a:t>r</a:t>
            </a:r>
            <a:r>
              <a:rPr lang="en-US" dirty="0" smtClean="0">
                <a:solidFill>
                  <a:srgbClr val="7030A0"/>
                </a:solidFill>
                <a:latin typeface="Arial Black" pitchFamily="34" charset="0"/>
              </a:rPr>
              <a:t>) </a:t>
            </a:r>
            <a:r>
              <a:rPr lang="en-US" dirty="0" smtClean="0">
                <a:solidFill>
                  <a:srgbClr val="002060"/>
                </a:solidFill>
                <a:latin typeface="Arial Black" pitchFamily="34" charset="0"/>
              </a:rPr>
              <a:t>hair.</a:t>
            </a:r>
            <a:endParaRPr lang="en-US" dirty="0">
              <a:solidFill>
                <a:srgbClr val="002060"/>
              </a:solidFill>
              <a:latin typeface="Arial Black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981200" y="5181600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7030A0"/>
                </a:solidFill>
                <a:latin typeface="Arial Black" pitchFamily="34" charset="0"/>
              </a:rPr>
              <a:t>I have 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Black" pitchFamily="34" charset="0"/>
              </a:rPr>
              <a:t>black</a:t>
            </a:r>
            <a:r>
              <a:rPr lang="en-US" dirty="0" smtClean="0">
                <a:solidFill>
                  <a:srgbClr val="7030A0"/>
                </a:solidFill>
                <a:latin typeface="Arial Black" pitchFamily="34" charset="0"/>
              </a:rPr>
              <a:t> </a:t>
            </a:r>
            <a:r>
              <a:rPr lang="en-US" dirty="0" smtClean="0">
                <a:solidFill>
                  <a:srgbClr val="002060"/>
                </a:solidFill>
                <a:latin typeface="Arial Black" pitchFamily="34" charset="0"/>
              </a:rPr>
              <a:t>hair.</a:t>
            </a:r>
            <a:endParaRPr lang="en-US" dirty="0">
              <a:solidFill>
                <a:srgbClr val="002060"/>
              </a:solidFill>
              <a:latin typeface="Arial Black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981200" y="5562600"/>
            <a:ext cx="2438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7030A0"/>
                </a:solidFill>
                <a:latin typeface="Arial Black" pitchFamily="34" charset="0"/>
              </a:rPr>
              <a:t>I have </a:t>
            </a:r>
            <a:r>
              <a:rPr lang="en-US" sz="20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short </a:t>
            </a:r>
            <a:r>
              <a:rPr lang="en-US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hair.</a:t>
            </a:r>
            <a:endParaRPr lang="en-US" dirty="0">
              <a:solidFill>
                <a:srgbClr val="002060"/>
              </a:solidFill>
              <a:latin typeface="Arial Black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943600" y="6096000"/>
            <a:ext cx="236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7030A0"/>
                </a:solidFill>
                <a:latin typeface="Curlz MT" pitchFamily="82" charset="0"/>
              </a:rPr>
              <a:t>I have </a:t>
            </a:r>
            <a:r>
              <a:rPr lang="en-US" sz="2400" dirty="0" smtClean="0">
                <a:solidFill>
                  <a:srgbClr val="FFC000"/>
                </a:solidFill>
                <a:latin typeface="Curlz MT" pitchFamily="82" charset="0"/>
              </a:rPr>
              <a:t>curly </a:t>
            </a:r>
            <a:r>
              <a:rPr lang="en-US" sz="2400" dirty="0" smtClean="0">
                <a:solidFill>
                  <a:srgbClr val="002060"/>
                </a:solidFill>
                <a:latin typeface="Curlz MT" pitchFamily="82" charset="0"/>
              </a:rPr>
              <a:t>hair</a:t>
            </a:r>
            <a:r>
              <a:rPr lang="en-US" dirty="0" smtClean="0">
                <a:solidFill>
                  <a:srgbClr val="002060"/>
                </a:solidFill>
                <a:latin typeface="Arial Black" pitchFamily="34" charset="0"/>
              </a:rPr>
              <a:t>.</a:t>
            </a:r>
            <a:endParaRPr lang="en-US" dirty="0">
              <a:solidFill>
                <a:srgbClr val="002060"/>
              </a:solidFill>
              <a:latin typeface="Arial Black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828800" y="6096000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7030A0"/>
                </a:solidFill>
                <a:latin typeface="Arial Black" pitchFamily="34" charset="0"/>
              </a:rPr>
              <a:t>I have </a:t>
            </a:r>
            <a:r>
              <a:rPr lang="en-US" dirty="0" smtClean="0">
                <a:solidFill>
                  <a:srgbClr val="FFC000"/>
                </a:solidFill>
                <a:latin typeface="Arial Black" pitchFamily="34" charset="0"/>
              </a:rPr>
              <a:t>straight </a:t>
            </a:r>
            <a:r>
              <a:rPr lang="en-US" dirty="0" smtClean="0">
                <a:solidFill>
                  <a:srgbClr val="002060"/>
                </a:solidFill>
                <a:latin typeface="Arial Black" pitchFamily="34" charset="0"/>
              </a:rPr>
              <a:t>hair.</a:t>
            </a:r>
            <a:endParaRPr lang="en-US" dirty="0">
              <a:solidFill>
                <a:srgbClr val="002060"/>
              </a:solidFill>
              <a:latin typeface="Arial Black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943600" y="5638800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7030A0"/>
                </a:solidFill>
                <a:latin typeface="Arial Black" pitchFamily="34" charset="0"/>
              </a:rPr>
              <a:t>I  have   </a:t>
            </a:r>
            <a:r>
              <a:rPr lang="en-US" dirty="0" smtClean="0">
                <a:solidFill>
                  <a:srgbClr val="FFC000"/>
                </a:solidFill>
                <a:latin typeface="Arial Black" pitchFamily="34" charset="0"/>
              </a:rPr>
              <a:t>l o n g   </a:t>
            </a:r>
            <a:r>
              <a:rPr lang="en-US" dirty="0" smtClean="0">
                <a:solidFill>
                  <a:srgbClr val="002060"/>
                </a:solidFill>
                <a:latin typeface="Arial Black" pitchFamily="34" charset="0"/>
              </a:rPr>
              <a:t>hair.</a:t>
            </a:r>
            <a:endParaRPr lang="en-US" dirty="0">
              <a:solidFill>
                <a:srgbClr val="002060"/>
              </a:solidFill>
              <a:latin typeface="Arial Black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676400" y="4267200"/>
            <a:ext cx="3152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  <a:latin typeface="Arial Black" pitchFamily="34" charset="0"/>
              </a:rPr>
              <a:t>I am (a) </a:t>
            </a:r>
            <a:r>
              <a:rPr lang="en-US" dirty="0" smtClean="0">
                <a:solidFill>
                  <a:srgbClr val="C00000"/>
                </a:solidFill>
                <a:latin typeface="Arial Black" pitchFamily="34" charset="0"/>
              </a:rPr>
              <a:t>redhead. </a:t>
            </a:r>
            <a:r>
              <a:rPr lang="en-US" sz="1400" dirty="0" smtClean="0">
                <a:solidFill>
                  <a:srgbClr val="0070C0"/>
                </a:solidFill>
                <a:latin typeface="Arial Black" pitchFamily="34" charset="0"/>
              </a:rPr>
              <a:t>(boy)</a:t>
            </a:r>
            <a:endParaRPr lang="en-US" sz="1400" dirty="0">
              <a:solidFill>
                <a:srgbClr val="C00000"/>
              </a:solidFill>
              <a:latin typeface="Arial Black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524000" y="3886200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  <a:latin typeface="Arial Black" pitchFamily="34" charset="0"/>
              </a:rPr>
              <a:t>I am 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Arial Black" pitchFamily="34" charset="0"/>
              </a:rPr>
              <a:t>dark haired. </a:t>
            </a:r>
            <a:r>
              <a:rPr lang="en-US" sz="1400" dirty="0" smtClean="0">
                <a:solidFill>
                  <a:srgbClr val="0070C0"/>
                </a:solidFill>
                <a:latin typeface="Arial Black" pitchFamily="34" charset="0"/>
              </a:rPr>
              <a:t>(boy)</a:t>
            </a:r>
            <a:endParaRPr lang="en-US" sz="1400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562600" y="3886200"/>
            <a:ext cx="304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  <a:latin typeface="Arial Black" pitchFamily="34" charset="0"/>
              </a:rPr>
              <a:t>I am 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Arial Black" pitchFamily="34" charset="0"/>
              </a:rPr>
              <a:t>dark 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Arial Black" pitchFamily="34" charset="0"/>
              </a:rPr>
              <a:t>haired. </a:t>
            </a:r>
            <a:r>
              <a:rPr lang="en-US" dirty="0" smtClean="0">
                <a:solidFill>
                  <a:srgbClr val="E38BD6"/>
                </a:solidFill>
                <a:latin typeface="Arial Black" pitchFamily="34" charset="0"/>
              </a:rPr>
              <a:t>(girl)</a:t>
            </a:r>
            <a:endParaRPr lang="en-US" dirty="0">
              <a:solidFill>
                <a:srgbClr val="E38BD6"/>
              </a:solidFill>
              <a:latin typeface="Arial Black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638800" y="4267200"/>
            <a:ext cx="32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  <a:latin typeface="Arial Black" pitchFamily="34" charset="0"/>
              </a:rPr>
              <a:t>I am</a:t>
            </a:r>
            <a:r>
              <a:rPr lang="en-US" dirty="0" smtClean="0">
                <a:solidFill>
                  <a:srgbClr val="E38BD6"/>
                </a:solidFill>
                <a:latin typeface="Arial Black" pitchFamily="34" charset="0"/>
              </a:rPr>
              <a:t>(a</a:t>
            </a:r>
            <a:r>
              <a:rPr lang="en-US" dirty="0" smtClean="0">
                <a:solidFill>
                  <a:srgbClr val="E38BD6"/>
                </a:solidFill>
                <a:latin typeface="Arial Black" pitchFamily="34" charset="0"/>
              </a:rPr>
              <a:t>) </a:t>
            </a:r>
            <a:r>
              <a:rPr lang="en-US" dirty="0" smtClean="0">
                <a:solidFill>
                  <a:srgbClr val="C00000"/>
                </a:solidFill>
                <a:latin typeface="Arial Black" pitchFamily="34" charset="0"/>
              </a:rPr>
              <a:t>redhead. </a:t>
            </a:r>
            <a:r>
              <a:rPr lang="en-US" dirty="0" smtClean="0">
                <a:solidFill>
                  <a:srgbClr val="E38BD6"/>
                </a:solidFill>
                <a:latin typeface="Arial Black" pitchFamily="34" charset="0"/>
              </a:rPr>
              <a:t>(girl)</a:t>
            </a:r>
            <a:endParaRPr lang="en-US" dirty="0">
              <a:solidFill>
                <a:srgbClr val="C00000"/>
              </a:solidFill>
              <a:latin typeface="Arial Black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486400" y="4724400"/>
            <a:ext cx="289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rgbClr val="0070C0"/>
                </a:solidFill>
                <a:latin typeface="Arial Black" pitchFamily="34" charset="0"/>
              </a:rPr>
              <a:t>I am </a:t>
            </a:r>
            <a:r>
              <a:rPr lang="en-US" smtClean="0">
                <a:solidFill>
                  <a:srgbClr val="FFFF00"/>
                </a:solidFill>
                <a:latin typeface="Arial Black" pitchFamily="34" charset="0"/>
              </a:rPr>
              <a:t>blonde</a:t>
            </a:r>
            <a:r>
              <a:rPr lang="en-US" dirty="0" smtClean="0">
                <a:solidFill>
                  <a:srgbClr val="FFFF00"/>
                </a:solidFill>
                <a:latin typeface="Arial Black" pitchFamily="34" charset="0"/>
              </a:rPr>
              <a:t>. </a:t>
            </a:r>
            <a:r>
              <a:rPr lang="en-US" dirty="0" smtClean="0">
                <a:solidFill>
                  <a:srgbClr val="E38BD6"/>
                </a:solidFill>
                <a:latin typeface="Arial Black" pitchFamily="34" charset="0"/>
              </a:rPr>
              <a:t>(girl)</a:t>
            </a:r>
            <a:endParaRPr lang="en-US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895600" y="3352800"/>
            <a:ext cx="457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2060"/>
                </a:solidFill>
                <a:latin typeface="Arial Black" pitchFamily="34" charset="0"/>
              </a:rPr>
              <a:t>What color is your hair?</a:t>
            </a:r>
            <a:endParaRPr lang="en-US" dirty="0">
              <a:solidFill>
                <a:srgbClr val="00206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1" grpId="1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 l="14844" t="30208" r="15625" b="13542"/>
          <a:stretch>
            <a:fillRect/>
          </a:stretch>
        </p:blipFill>
        <p:spPr bwMode="auto">
          <a:xfrm>
            <a:off x="-23988" y="0"/>
            <a:ext cx="91679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3352800" y="2209800"/>
            <a:ext cx="434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  <a:latin typeface="Arial Black" pitchFamily="34" charset="0"/>
              </a:rPr>
              <a:t>What color are your eyes?</a:t>
            </a:r>
            <a:endParaRPr lang="en-US" dirty="0">
              <a:solidFill>
                <a:schemeClr val="tx2"/>
              </a:solidFill>
              <a:latin typeface="Arial Black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352800" y="2743200"/>
            <a:ext cx="426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7030A0"/>
                </a:solidFill>
                <a:latin typeface="Arial Black" pitchFamily="34" charset="0"/>
              </a:rPr>
              <a:t>I have</a:t>
            </a:r>
            <a:r>
              <a:rPr lang="en-US" dirty="0" smtClean="0">
                <a:solidFill>
                  <a:schemeClr val="tx2"/>
                </a:solidFill>
                <a:latin typeface="Arial Black" pitchFamily="34" charset="0"/>
              </a:rPr>
              <a:t> </a:t>
            </a:r>
            <a:r>
              <a:rPr lang="en-US" dirty="0" smtClean="0">
                <a:solidFill>
                  <a:srgbClr val="00B0F0"/>
                </a:solidFill>
                <a:latin typeface="Arial Black" pitchFamily="34" charset="0"/>
              </a:rPr>
              <a:t>blue</a:t>
            </a:r>
            <a:r>
              <a:rPr lang="en-US" dirty="0" smtClean="0">
                <a:solidFill>
                  <a:schemeClr val="tx2"/>
                </a:solidFill>
                <a:latin typeface="Arial Black" pitchFamily="34" charset="0"/>
              </a:rPr>
              <a:t> eyes.</a:t>
            </a:r>
            <a:endParaRPr lang="en-US" dirty="0">
              <a:solidFill>
                <a:schemeClr val="tx2"/>
              </a:solidFill>
              <a:latin typeface="Arial Black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352800" y="3810000"/>
            <a:ext cx="32685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7030A0"/>
                </a:solidFill>
                <a:latin typeface="Arial Black" pitchFamily="34" charset="0"/>
              </a:rPr>
              <a:t>I have</a:t>
            </a:r>
            <a:r>
              <a:rPr lang="en-US" dirty="0" smtClean="0">
                <a:solidFill>
                  <a:schemeClr val="tx2"/>
                </a:solidFill>
                <a:latin typeface="Arial Black" pitchFamily="34" charset="0"/>
              </a:rPr>
              <a:t> </a:t>
            </a:r>
            <a:r>
              <a:rPr lang="en-US" dirty="0" smtClean="0">
                <a:solidFill>
                  <a:schemeClr val="bg2">
                    <a:lumMod val="10000"/>
                  </a:schemeClr>
                </a:solidFill>
                <a:latin typeface="Arial Black" pitchFamily="34" charset="0"/>
              </a:rPr>
              <a:t>dark brown</a:t>
            </a:r>
            <a:r>
              <a:rPr lang="en-US" dirty="0" smtClean="0">
                <a:solidFill>
                  <a:schemeClr val="tx2"/>
                </a:solidFill>
                <a:latin typeface="Arial Black" pitchFamily="34" charset="0"/>
              </a:rPr>
              <a:t> eyes.</a:t>
            </a:r>
            <a:r>
              <a:rPr lang="en-US" dirty="0" smtClean="0">
                <a:solidFill>
                  <a:srgbClr val="7030A0"/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8" name="Rectangle 7"/>
          <p:cNvSpPr/>
          <p:nvPr/>
        </p:nvSpPr>
        <p:spPr>
          <a:xfrm>
            <a:off x="3352800" y="4343400"/>
            <a:ext cx="25427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7030A0"/>
                </a:solidFill>
                <a:latin typeface="Arial Black" pitchFamily="34" charset="0"/>
              </a:rPr>
              <a:t>I have</a:t>
            </a:r>
            <a:r>
              <a:rPr lang="en-US" dirty="0" smtClean="0">
                <a:solidFill>
                  <a:schemeClr val="tx2"/>
                </a:solidFill>
                <a:latin typeface="Arial Black" pitchFamily="34" charset="0"/>
              </a:rPr>
              <a:t> 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Arial Black" pitchFamily="34" charset="0"/>
              </a:rPr>
              <a:t>brown</a:t>
            </a:r>
            <a:r>
              <a:rPr lang="en-US" dirty="0" smtClean="0">
                <a:solidFill>
                  <a:schemeClr val="tx2"/>
                </a:solidFill>
                <a:latin typeface="Arial Black" pitchFamily="34" charset="0"/>
              </a:rPr>
              <a:t> eyes.</a:t>
            </a:r>
            <a:endParaRPr lang="en-US" dirty="0">
              <a:solidFill>
                <a:schemeClr val="tx2"/>
              </a:solidFill>
              <a:latin typeface="Arial Black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352800" y="3276600"/>
            <a:ext cx="24869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7030A0"/>
                </a:solidFill>
                <a:latin typeface="Arial Black" pitchFamily="34" charset="0"/>
              </a:rPr>
              <a:t>I have</a:t>
            </a:r>
            <a:r>
              <a:rPr lang="en-US" dirty="0" smtClean="0">
                <a:solidFill>
                  <a:schemeClr val="tx2"/>
                </a:solidFill>
                <a:latin typeface="Arial Black" pitchFamily="34" charset="0"/>
              </a:rPr>
              <a:t> </a:t>
            </a:r>
            <a:r>
              <a:rPr lang="en-US" dirty="0" smtClean="0">
                <a:solidFill>
                  <a:srgbClr val="00B050"/>
                </a:solidFill>
                <a:latin typeface="Arial Black" pitchFamily="34" charset="0"/>
              </a:rPr>
              <a:t>green</a:t>
            </a:r>
            <a:r>
              <a:rPr lang="en-US" dirty="0" smtClean="0">
                <a:solidFill>
                  <a:schemeClr val="tx2"/>
                </a:solidFill>
                <a:latin typeface="Arial Black" pitchFamily="34" charset="0"/>
              </a:rPr>
              <a:t> eyes.</a:t>
            </a:r>
            <a:endParaRPr lang="en-US" dirty="0">
              <a:solidFill>
                <a:schemeClr val="tx2"/>
              </a:solidFill>
              <a:latin typeface="Arial Black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429000" y="4800600"/>
            <a:ext cx="31839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7030A0"/>
                </a:solidFill>
                <a:latin typeface="Arial Black" pitchFamily="34" charset="0"/>
              </a:rPr>
              <a:t>I have</a:t>
            </a:r>
            <a:r>
              <a:rPr lang="en-US" dirty="0" smtClean="0">
                <a:solidFill>
                  <a:schemeClr val="tx2"/>
                </a:solidFill>
                <a:latin typeface="Arial Black" pitchFamily="34" charset="0"/>
              </a:rPr>
              <a:t>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 Black" pitchFamily="34" charset="0"/>
              </a:rPr>
              <a:t>light brown </a:t>
            </a:r>
            <a:r>
              <a:rPr lang="en-US" dirty="0" smtClean="0">
                <a:solidFill>
                  <a:schemeClr val="tx2"/>
                </a:solidFill>
                <a:latin typeface="Arial Black" pitchFamily="34" charset="0"/>
              </a:rPr>
              <a:t>eyes.</a:t>
            </a:r>
            <a:endParaRPr lang="en-US" dirty="0">
              <a:solidFill>
                <a:schemeClr val="tx2"/>
              </a:solidFill>
              <a:latin typeface="Arial Black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429000" y="5334000"/>
            <a:ext cx="24255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7030A0"/>
                </a:solidFill>
                <a:latin typeface="Arial Black" pitchFamily="34" charset="0"/>
              </a:rPr>
              <a:t>I have</a:t>
            </a:r>
            <a:r>
              <a:rPr lang="en-US" dirty="0" smtClean="0">
                <a:solidFill>
                  <a:schemeClr val="tx2"/>
                </a:solidFill>
                <a:latin typeface="Arial Black" pitchFamily="34" charset="0"/>
              </a:rPr>
              <a:t> </a:t>
            </a:r>
            <a:r>
              <a:rPr lang="en-US" dirty="0" smtClean="0">
                <a:solidFill>
                  <a:srgbClr val="7EA44C"/>
                </a:solidFill>
                <a:latin typeface="Arial Black" pitchFamily="34" charset="0"/>
              </a:rPr>
              <a:t>hazel</a:t>
            </a:r>
            <a:r>
              <a:rPr lang="en-US" dirty="0" smtClean="0">
                <a:solidFill>
                  <a:schemeClr val="tx2"/>
                </a:solidFill>
                <a:latin typeface="Arial Black" pitchFamily="34" charset="0"/>
              </a:rPr>
              <a:t> eyes.</a:t>
            </a:r>
            <a:endParaRPr lang="en-US" dirty="0">
              <a:solidFill>
                <a:schemeClr val="tx2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134</Words>
  <Application>Microsoft Office PowerPoint</Application>
  <PresentationFormat>On-screen Show (4:3)</PresentationFormat>
  <Paragraphs>22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Company>Shenendehowa Central Schools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Administrator</dc:creator>
  <cp:lastModifiedBy>daleamy</cp:lastModifiedBy>
  <cp:revision>16</cp:revision>
  <dcterms:created xsi:type="dcterms:W3CDTF">2010-10-24T11:56:29Z</dcterms:created>
  <dcterms:modified xsi:type="dcterms:W3CDTF">2010-10-26T20:10:37Z</dcterms:modified>
</cp:coreProperties>
</file>