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s-E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52339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558931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21694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88710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94798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95725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25979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981193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0873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82927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573405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s-E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581DE2-8432-4B2E-827A-D3148226CF02}" type="datetimeFigureOut">
              <a:rPr lang="es-ES" smtClean="0"/>
              <a:t>06/11/2014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B19FB-55D3-4428-ABE3-B53DB417DC25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28508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s-ES" dirty="0" smtClean="0"/>
              <a:t>Notes: </a:t>
            </a:r>
            <a:r>
              <a:rPr lang="es-ES" dirty="0" err="1" smtClean="0"/>
              <a:t>Subject</a:t>
            </a:r>
            <a:r>
              <a:rPr lang="es-ES" dirty="0" smtClean="0"/>
              <a:t> </a:t>
            </a:r>
            <a:r>
              <a:rPr lang="es-ES" dirty="0" err="1" smtClean="0"/>
              <a:t>Pronouns</a:t>
            </a:r>
            <a:endParaRPr lang="es-E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66816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96" y="76200"/>
            <a:ext cx="8959605" cy="662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381000" y="2362200"/>
            <a:ext cx="8382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533400" y="2819400"/>
            <a:ext cx="12954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381000" y="3276600"/>
            <a:ext cx="12192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308264" y="3733800"/>
            <a:ext cx="8382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33400" y="4191000"/>
            <a:ext cx="8382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391391" y="4648200"/>
            <a:ext cx="980209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391391" y="5105400"/>
            <a:ext cx="8382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419100" y="5562600"/>
            <a:ext cx="14097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62395" y="6019800"/>
            <a:ext cx="1518805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540327" y="6477000"/>
            <a:ext cx="2279073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962400" y="19812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He/she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stole the expensive diamonds.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934689" y="2450068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She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walked into the hotel.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733800" y="28194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They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were running in the park.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962400" y="32766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He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left the lid of the box wide open.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733800" y="3805627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She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carefully wrote the letter.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175001" y="4213968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They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kept diligent watch at the bank.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505200" y="46482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It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ran all through the house.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519055" y="5128368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You all(both)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are extremely tall.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114800" y="5585568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We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are on an enormous ship.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105400" y="6107668"/>
            <a:ext cx="403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They </a:t>
            </a:r>
            <a:r>
              <a:rPr lang="en-US" dirty="0">
                <a:solidFill>
                  <a:prstClr val="black"/>
                </a:solidFill>
                <a:latin typeface="Comic Sans MS" panose="030F0702030302020204" pitchFamily="66" charset="0"/>
              </a:rPr>
              <a:t>filmed the hippopotamus.</a:t>
            </a:r>
          </a:p>
        </p:txBody>
      </p:sp>
    </p:spTree>
    <p:extLst>
      <p:ext uri="{BB962C8B-B14F-4D97-AF65-F5344CB8AC3E}">
        <p14:creationId xmlns:p14="http://schemas.microsoft.com/office/powerpoint/2010/main" val="290843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93" y="152400"/>
            <a:ext cx="9063407" cy="670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209800" y="1905000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3200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I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68237" y="3531237"/>
            <a:ext cx="19742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000" b="1" dirty="0" err="1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You</a:t>
            </a:r>
            <a:r>
              <a:rPr lang="es-ES" sz="2000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(informal)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75164" y="4738071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He</a:t>
            </a:r>
            <a:endParaRPr lang="es-ES" sz="3200" b="1" dirty="0">
              <a:solidFill>
                <a:srgbClr val="F79646">
                  <a:lumMod val="75000"/>
                </a:srgbClr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27564" y="5075137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She</a:t>
            </a:r>
            <a:endParaRPr lang="es-ES" sz="3200" b="1" dirty="0">
              <a:solidFill>
                <a:srgbClr val="F79646">
                  <a:lumMod val="75000"/>
                </a:srgbClr>
              </a:solidFill>
              <a:latin typeface="Comic Sans MS" panose="030F0702030302020204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96836" y="5444469"/>
            <a:ext cx="1794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You</a:t>
            </a:r>
            <a:r>
              <a:rPr lang="es-E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 (formal)</a:t>
            </a:r>
            <a:endParaRPr lang="es-ES" sz="3200" b="1" dirty="0">
              <a:solidFill>
                <a:srgbClr val="F79646">
                  <a:lumMod val="75000"/>
                </a:srgbClr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086600" y="1905000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3200" b="1" dirty="0" err="1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We</a:t>
            </a:r>
            <a:endParaRPr lang="es-ES" sz="3200" b="1" dirty="0">
              <a:solidFill>
                <a:srgbClr val="F79646">
                  <a:lumMod val="75000"/>
                </a:srgbClr>
              </a:solidFill>
              <a:latin typeface="Comic Sans MS" panose="030F0702030302020204" pitchFamily="66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53200" y="4738071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They</a:t>
            </a:r>
            <a:r>
              <a:rPr lang="es-E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(m)</a:t>
            </a:r>
            <a:endParaRPr lang="es-ES" sz="3200" b="1" dirty="0">
              <a:solidFill>
                <a:srgbClr val="F79646">
                  <a:lumMod val="75000"/>
                </a:srgbClr>
              </a:solidFill>
              <a:latin typeface="Comic Sans MS" panose="030F0702030302020204" pitchFamily="66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705600" y="5075137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They</a:t>
            </a:r>
            <a:r>
              <a:rPr lang="es-E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(f)</a:t>
            </a:r>
            <a:endParaRPr lang="es-ES" sz="3200" b="1" dirty="0">
              <a:solidFill>
                <a:srgbClr val="F79646">
                  <a:lumMod val="75000"/>
                </a:srgbClr>
              </a:solidFill>
              <a:latin typeface="Comic Sans MS" panose="030F0702030302020204" pitchFamily="66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705600" y="5416393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You</a:t>
            </a:r>
            <a:r>
              <a:rPr lang="es-ES" b="1" dirty="0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 </a:t>
            </a:r>
            <a:r>
              <a:rPr lang="es-ES" b="1" dirty="0" err="1">
                <a:solidFill>
                  <a:srgbClr val="F79646">
                    <a:lumMod val="75000"/>
                  </a:srgbClr>
                </a:solidFill>
                <a:latin typeface="Comic Sans MS" panose="030F0702030302020204" pitchFamily="66" charset="0"/>
              </a:rPr>
              <a:t>all</a:t>
            </a:r>
            <a:endParaRPr lang="es-ES" sz="3200" b="1" dirty="0">
              <a:solidFill>
                <a:srgbClr val="F79646">
                  <a:lumMod val="75000"/>
                </a:srgbClr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1000" y="4114800"/>
            <a:ext cx="41148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i="1" dirty="0">
                <a:solidFill>
                  <a:srgbClr val="7030A0"/>
                </a:solidFill>
                <a:latin typeface="Comic Sans MS" panose="030F0702030302020204" pitchFamily="66" charset="0"/>
              </a:rPr>
              <a:t>Friends, </a:t>
            </a:r>
            <a:r>
              <a:rPr lang="es-ES" i="1" dirty="0" err="1">
                <a:solidFill>
                  <a:srgbClr val="7030A0"/>
                </a:solidFill>
                <a:latin typeface="Comic Sans MS" panose="030F0702030302020204" pitchFamily="66" charset="0"/>
              </a:rPr>
              <a:t>Family</a:t>
            </a:r>
            <a:r>
              <a:rPr lang="es-ES" i="1" dirty="0">
                <a:solidFill>
                  <a:srgbClr val="7030A0"/>
                </a:solidFill>
                <a:latin typeface="Comic Sans MS" panose="030F0702030302020204" pitchFamily="66" charset="0"/>
              </a:rPr>
              <a:t>, </a:t>
            </a:r>
            <a:r>
              <a:rPr lang="es-ES" i="1" dirty="0" err="1">
                <a:solidFill>
                  <a:srgbClr val="7030A0"/>
                </a:solidFill>
                <a:latin typeface="Comic Sans MS" panose="030F0702030302020204" pitchFamily="66" charset="0"/>
              </a:rPr>
              <a:t>First</a:t>
            </a:r>
            <a:r>
              <a:rPr lang="es-ES" i="1" dirty="0">
                <a:solidFill>
                  <a:srgbClr val="7030A0"/>
                </a:solidFill>
                <a:latin typeface="Comic Sans MS" panose="030F0702030302020204" pitchFamily="66" charset="0"/>
              </a:rPr>
              <a:t> </a:t>
            </a:r>
            <a:r>
              <a:rPr lang="es-ES" i="1" dirty="0" err="1">
                <a:solidFill>
                  <a:srgbClr val="7030A0"/>
                </a:solidFill>
                <a:latin typeface="Comic Sans MS" panose="030F0702030302020204" pitchFamily="66" charset="0"/>
              </a:rPr>
              <a:t>name</a:t>
            </a:r>
            <a:r>
              <a:rPr lang="es-ES" i="1" dirty="0">
                <a:solidFill>
                  <a:srgbClr val="7030A0"/>
                </a:solidFill>
                <a:latin typeface="Comic Sans MS" panose="030F0702030302020204" pitchFamily="66" charset="0"/>
              </a:rPr>
              <a:t>- 3 </a:t>
            </a:r>
            <a:r>
              <a:rPr lang="es-ES" i="1" dirty="0" err="1">
                <a:solidFill>
                  <a:srgbClr val="7030A0"/>
                </a:solidFill>
                <a:latin typeface="Comic Sans MS" panose="030F0702030302020204" pitchFamily="66" charset="0"/>
              </a:rPr>
              <a:t>F’s</a:t>
            </a:r>
            <a:endParaRPr lang="es-ES" i="1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295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9" grpId="0"/>
      <p:bldP spid="11" grpId="0"/>
      <p:bldP spid="12" grpId="0"/>
      <p:bldP spid="13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20" y="304800"/>
            <a:ext cx="8984980" cy="6019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362200" y="2895600"/>
            <a:ext cx="76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Yo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40182" y="4953000"/>
            <a:ext cx="76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Tú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0" y="2817167"/>
            <a:ext cx="1676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Nosotros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0" y="4722167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Ustedes</a:t>
            </a:r>
          </a:p>
        </p:txBody>
      </p:sp>
    </p:spTree>
    <p:extLst>
      <p:ext uri="{BB962C8B-B14F-4D97-AF65-F5344CB8AC3E}">
        <p14:creationId xmlns:p14="http://schemas.microsoft.com/office/powerpoint/2010/main" val="56046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04800"/>
            <a:ext cx="9047017" cy="655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819400" y="1066800"/>
            <a:ext cx="76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Él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71800" y="3119735"/>
            <a:ext cx="76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Ella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00400" y="5105400"/>
            <a:ext cx="1143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Usted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77199" y="1113058"/>
            <a:ext cx="1046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Ellos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24799" y="3152138"/>
            <a:ext cx="942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Ellas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04909" y="5791200"/>
            <a:ext cx="76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7030A0"/>
                </a:solidFill>
                <a:latin typeface="Comic Sans MS" panose="030F0702030302020204" pitchFamily="66" charset="0"/>
              </a:rPr>
              <a:t>Ellos</a:t>
            </a:r>
          </a:p>
        </p:txBody>
      </p:sp>
    </p:spTree>
    <p:extLst>
      <p:ext uri="{BB962C8B-B14F-4D97-AF65-F5344CB8AC3E}">
        <p14:creationId xmlns:p14="http://schemas.microsoft.com/office/powerpoint/2010/main" val="1848448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107</Words>
  <Application>Microsoft Office PowerPoint</Application>
  <PresentationFormat>On-screen Show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Notes: Subject Pronouns</vt:lpstr>
      <vt:lpstr>PowerPoint Presentation</vt:lpstr>
      <vt:lpstr>PowerPoint Presentation</vt:lpstr>
      <vt:lpstr>PowerPoint Presentation</vt:lpstr>
      <vt:lpstr>PowerPoint Presentation</vt:lpstr>
    </vt:vector>
  </TitlesOfParts>
  <Company>Shenendehowa Central Schools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Notes: Subject Pronouns</dc:title>
  <dc:creator>IMS</dc:creator>
  <cp:lastModifiedBy>IMS</cp:lastModifiedBy>
  <cp:revision>1</cp:revision>
  <dcterms:created xsi:type="dcterms:W3CDTF">2014-11-06T14:18:05Z</dcterms:created>
  <dcterms:modified xsi:type="dcterms:W3CDTF">2014-11-06T15:49:18Z</dcterms:modified>
</cp:coreProperties>
</file>