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35E7E-F354-4E51-A64B-3A97D8146612}" type="datetimeFigureOut">
              <a:rPr lang="en-US" smtClean="0"/>
              <a:pPr/>
              <a:t>11/3/2011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77986-FF06-439F-8CA5-BE2344FF1F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2152" t="26042" r="24144" b="30208"/>
          <a:stretch>
            <a:fillRect/>
          </a:stretch>
        </p:blipFill>
        <p:spPr bwMode="auto">
          <a:xfrm>
            <a:off x="0" y="0"/>
            <a:ext cx="91503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828800" y="1676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good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2438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bald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3048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ugly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3733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generous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4495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big/large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5105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patient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5791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young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0" y="17526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bad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0800" y="2438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small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30480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responsible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0800" y="3810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serious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0800" y="4495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s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hy/timid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2200" y="51816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d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umb/foolish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24600" y="5867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old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0498" t="19792" r="26208" b="11458"/>
          <a:stretch>
            <a:fillRect/>
          </a:stretch>
        </p:blipFill>
        <p:spPr bwMode="auto">
          <a:xfrm>
            <a:off x="-1270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00200" y="16764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1524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a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lto	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1447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bajo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1981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interesante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1981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aburrido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2514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grande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14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pequeño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2971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organizado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200" y="29718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desorganizado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3505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simpático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8200" y="3505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antipático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600" y="3962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joven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0" y="4038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viejo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4495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bueno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48200" y="4495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malo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1600" y="5029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inteligente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8200" y="4953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tonto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1600" y="5486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delgado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8200" y="5486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gordo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71600" y="5943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trabajador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48200" y="5943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perezoso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34</Words>
  <Application>Microsoft Office PowerPoint</Application>
  <PresentationFormat>On-screen Show (4:3)</PresentationFormat>
  <Paragraphs>34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Shenendehowa Central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14</cp:revision>
  <dcterms:created xsi:type="dcterms:W3CDTF">2011-11-03T21:11:24Z</dcterms:created>
  <dcterms:modified xsi:type="dcterms:W3CDTF">2011-11-04T02:22:35Z</dcterms:modified>
</cp:coreProperties>
</file>