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4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8B2E1-7B64-43BC-B745-22A8F601E0AB}" type="datetimeFigureOut">
              <a:rPr lang="en-US" smtClean="0"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D0035-C700-4DB7-8419-4F4ACD3B8F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Ideal Gas Law Problems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Molar Mass and Density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molar mass of a gas if .427 g of the gas occupies a volume of 125 </a:t>
            </a:r>
            <a:r>
              <a:rPr lang="en-US" dirty="0" err="1"/>
              <a:t>mL</a:t>
            </a:r>
            <a:r>
              <a:rPr lang="en-US" dirty="0"/>
              <a:t> at 20.0 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r>
              <a:rPr lang="en-US" dirty="0"/>
              <a:t> and .980 </a:t>
            </a:r>
            <a:r>
              <a:rPr lang="en-US" dirty="0" err="1"/>
              <a:t>atm</a:t>
            </a:r>
            <a:r>
              <a:rPr lang="en-US" dirty="0"/>
              <a:t>? 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Answer:  83.8 g/mol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density of a sample of ammonia gas, NH</a:t>
            </a:r>
            <a:r>
              <a:rPr lang="en-US" baseline="-25000" dirty="0"/>
              <a:t>3</a:t>
            </a:r>
            <a:r>
              <a:rPr lang="en-US" dirty="0"/>
              <a:t>, if the pressure is .928 </a:t>
            </a:r>
            <a:r>
              <a:rPr lang="en-US" dirty="0" err="1"/>
              <a:t>atm</a:t>
            </a:r>
            <a:r>
              <a:rPr lang="en-US" dirty="0"/>
              <a:t> and the temperature is 63.0 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r>
              <a:rPr lang="en-US" dirty="0" smtClean="0"/>
              <a:t>?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Answer:  0.573 g/L NH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density of a gas was found to be 2.0 g/L at 1.50 </a:t>
            </a:r>
            <a:r>
              <a:rPr lang="en-US" dirty="0" err="1"/>
              <a:t>atm</a:t>
            </a:r>
            <a:r>
              <a:rPr lang="en-US" dirty="0"/>
              <a:t> and 27.0 </a:t>
            </a:r>
            <a:r>
              <a:rPr lang="en-US" baseline="30000" dirty="0" err="1"/>
              <a:t>o</a:t>
            </a:r>
            <a:r>
              <a:rPr lang="en-US" dirty="0" err="1"/>
              <a:t>C.</a:t>
            </a:r>
            <a:r>
              <a:rPr lang="en-US" dirty="0"/>
              <a:t>  What is the molar mass of the gas? 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Answer:  33 g/mol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density of argon gas, </a:t>
            </a:r>
            <a:r>
              <a:rPr lang="en-US" dirty="0" err="1"/>
              <a:t>Ar</a:t>
            </a:r>
            <a:r>
              <a:rPr lang="en-US" dirty="0"/>
              <a:t>, at a pressure of 551 </a:t>
            </a:r>
            <a:r>
              <a:rPr lang="en-US" dirty="0" err="1"/>
              <a:t>torr</a:t>
            </a:r>
            <a:r>
              <a:rPr lang="en-US" dirty="0"/>
              <a:t> and a temperature of 25.0 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r>
              <a:rPr lang="en-US" dirty="0"/>
              <a:t>? 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Answer:  1.18 g/L </a:t>
            </a:r>
            <a:r>
              <a:rPr lang="en-US" dirty="0" err="1" smtClean="0"/>
              <a:t>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131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Ideal Gas Law Problems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Ideal Gas Law Problems</dc:title>
  <dc:creator>Microsoft</dc:creator>
  <cp:lastModifiedBy>Microsoft</cp:lastModifiedBy>
  <cp:revision>1</cp:revision>
  <dcterms:created xsi:type="dcterms:W3CDTF">2009-11-30T23:13:49Z</dcterms:created>
  <dcterms:modified xsi:type="dcterms:W3CDTF">2009-11-30T23:21:35Z</dcterms:modified>
</cp:coreProperties>
</file>