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3E0958-B9D6-4347-AF7D-84E8B06E0A44}" type="datetimeFigureOut">
              <a:rPr lang="en-US" smtClean="0"/>
              <a:t>5/30/2009</a:t>
            </a:fld>
            <a:endParaRPr lang="en-P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B88F08-07DD-42B0-9059-9C25C9AFDCA9}" type="slidenum">
              <a:rPr lang="en-PH" smtClean="0"/>
              <a:t>‹#›</a:t>
            </a:fld>
            <a:endParaRPr lang="en-P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Library Sections</a:t>
            </a:r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General Circulation</a:t>
            </a:r>
          </a:p>
          <a:p>
            <a:r>
              <a:rPr lang="en-PH" dirty="0" smtClean="0"/>
              <a:t>Reserved Books</a:t>
            </a:r>
          </a:p>
          <a:p>
            <a:r>
              <a:rPr lang="en-PH" dirty="0" smtClean="0"/>
              <a:t>Reference</a:t>
            </a:r>
          </a:p>
          <a:p>
            <a:r>
              <a:rPr lang="en-PH" dirty="0" smtClean="0"/>
              <a:t>Periodicals</a:t>
            </a:r>
          </a:p>
          <a:p>
            <a:r>
              <a:rPr lang="en-PH" dirty="0" smtClean="0"/>
              <a:t>Filipiniana</a:t>
            </a:r>
          </a:p>
          <a:p>
            <a:r>
              <a:rPr lang="en-PH" dirty="0" smtClean="0"/>
              <a:t>Science</a:t>
            </a:r>
          </a:p>
          <a:p>
            <a:r>
              <a:rPr lang="en-PH" dirty="0" smtClean="0"/>
              <a:t>Electronic</a:t>
            </a:r>
          </a:p>
          <a:p>
            <a:r>
              <a:rPr lang="en-PH" dirty="0" smtClean="0"/>
              <a:t>Archives</a:t>
            </a:r>
          </a:p>
          <a:p>
            <a:r>
              <a:rPr lang="en-PH" dirty="0" smtClean="0"/>
              <a:t>Graduate School Library</a:t>
            </a:r>
            <a:endParaRPr lang="en-PH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Archives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00400"/>
          </a:xfrm>
        </p:spPr>
        <p:txBody>
          <a:bodyPr/>
          <a:lstStyle/>
          <a:p>
            <a:r>
              <a:rPr lang="en-PH" dirty="0" smtClean="0"/>
              <a:t>Old print sources</a:t>
            </a:r>
          </a:p>
          <a:p>
            <a:r>
              <a:rPr lang="en-PH" dirty="0" smtClean="0"/>
              <a:t>Microfilm </a:t>
            </a:r>
          </a:p>
          <a:p>
            <a:r>
              <a:rPr lang="en-PH" dirty="0" smtClean="0"/>
              <a:t>Old documents of the university</a:t>
            </a:r>
          </a:p>
          <a:p>
            <a:r>
              <a:rPr lang="en-PH" dirty="0" smtClean="0"/>
              <a:t>For room use only</a:t>
            </a:r>
            <a:endParaRPr lang="en-P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5528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Graduate School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For M.A and Ph. D. Students</a:t>
            </a:r>
          </a:p>
          <a:p>
            <a:r>
              <a:rPr lang="en-PH" dirty="0" smtClean="0"/>
              <a:t>Specialized books</a:t>
            </a:r>
          </a:p>
          <a:p>
            <a:r>
              <a:rPr lang="en-PH" dirty="0" smtClean="0"/>
              <a:t>Journals</a:t>
            </a:r>
          </a:p>
          <a:p>
            <a:r>
              <a:rPr lang="en-PH" dirty="0" smtClean="0"/>
              <a:t>Research Abstracts</a:t>
            </a:r>
          </a:p>
          <a:p>
            <a:endParaRPr lang="en-P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10087"/>
            <a:ext cx="2952750" cy="2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General Circulation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Fiction</a:t>
            </a:r>
          </a:p>
          <a:p>
            <a:r>
              <a:rPr lang="en-PH" dirty="0" smtClean="0"/>
              <a:t>Plays</a:t>
            </a:r>
          </a:p>
          <a:p>
            <a:r>
              <a:rPr lang="en-PH" dirty="0" smtClean="0"/>
              <a:t>Poems</a:t>
            </a:r>
          </a:p>
          <a:p>
            <a:r>
              <a:rPr lang="en-PH" dirty="0" smtClean="0"/>
              <a:t>Biography</a:t>
            </a:r>
          </a:p>
          <a:p>
            <a:r>
              <a:rPr lang="en-PH" dirty="0" smtClean="0"/>
              <a:t>Philosophy</a:t>
            </a:r>
          </a:p>
          <a:p>
            <a:r>
              <a:rPr lang="en-PH" dirty="0" smtClean="0"/>
              <a:t>Social Sciences</a:t>
            </a:r>
          </a:p>
          <a:p>
            <a:r>
              <a:rPr lang="en-PH" dirty="0" smtClean="0"/>
              <a:t>History</a:t>
            </a:r>
          </a:p>
          <a:p>
            <a:r>
              <a:rPr lang="en-PH" dirty="0" smtClean="0"/>
              <a:t>Language</a:t>
            </a:r>
          </a:p>
          <a:p>
            <a:r>
              <a:rPr lang="en-PH" dirty="0" smtClean="0"/>
              <a:t>And more...</a:t>
            </a:r>
          </a:p>
          <a:p>
            <a:endParaRPr lang="en-PH" dirty="0"/>
          </a:p>
        </p:txBody>
      </p:sp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57126"/>
            <a:ext cx="2509418" cy="24319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General Circulation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For Home Use</a:t>
            </a:r>
          </a:p>
          <a:p>
            <a:r>
              <a:rPr lang="en-PH" dirty="0" smtClean="0"/>
              <a:t>For Room Use</a:t>
            </a:r>
          </a:p>
          <a:p>
            <a:r>
              <a:rPr lang="en-PH" dirty="0" smtClean="0"/>
              <a:t>With due dates</a:t>
            </a:r>
          </a:p>
          <a:p>
            <a:r>
              <a:rPr lang="en-PH" dirty="0" smtClean="0"/>
              <a:t>For Photocopying</a:t>
            </a:r>
          </a:p>
          <a:p>
            <a:endParaRPr lang="en-PH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Reserved Book Section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Professor’s choice for reading</a:t>
            </a:r>
          </a:p>
          <a:p>
            <a:r>
              <a:rPr lang="en-PH" dirty="0" smtClean="0"/>
              <a:t>For room use only</a:t>
            </a:r>
          </a:p>
        </p:txBody>
      </p:sp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0"/>
            <a:ext cx="2455012" cy="4028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Reference Section		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00400"/>
          </a:xfrm>
        </p:spPr>
        <p:txBody>
          <a:bodyPr/>
          <a:lstStyle/>
          <a:p>
            <a:r>
              <a:rPr lang="en-PH" dirty="0" smtClean="0"/>
              <a:t>Dictionaries</a:t>
            </a:r>
          </a:p>
          <a:p>
            <a:r>
              <a:rPr lang="en-PH" dirty="0" err="1" smtClean="0"/>
              <a:t>Encyclopedias</a:t>
            </a:r>
            <a:endParaRPr lang="en-PH" dirty="0" smtClean="0"/>
          </a:p>
          <a:p>
            <a:r>
              <a:rPr lang="en-PH" dirty="0" smtClean="0"/>
              <a:t>Handbooks</a:t>
            </a:r>
          </a:p>
          <a:p>
            <a:r>
              <a:rPr lang="en-PH" dirty="0" smtClean="0"/>
              <a:t>Atlases</a:t>
            </a:r>
          </a:p>
          <a:p>
            <a:r>
              <a:rPr lang="en-PH" dirty="0" smtClean="0"/>
              <a:t>Almanacs</a:t>
            </a:r>
          </a:p>
          <a:p>
            <a:r>
              <a:rPr lang="en-PH" dirty="0" smtClean="0"/>
              <a:t>Manuals</a:t>
            </a:r>
          </a:p>
          <a:p>
            <a:endParaRPr lang="en-PH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133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Strictly for room use only</a:t>
            </a:r>
            <a:endParaRPr lang="en-PH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52800"/>
            <a:ext cx="15790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Periodicals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810000"/>
            <a:ext cx="4343400" cy="2514600"/>
          </a:xfrm>
        </p:spPr>
        <p:txBody>
          <a:bodyPr/>
          <a:lstStyle/>
          <a:p>
            <a:r>
              <a:rPr lang="en-PH" dirty="0" smtClean="0"/>
              <a:t>Newspapers</a:t>
            </a:r>
          </a:p>
          <a:p>
            <a:r>
              <a:rPr lang="en-PH" dirty="0" smtClean="0"/>
              <a:t>Magazines</a:t>
            </a:r>
          </a:p>
          <a:p>
            <a:r>
              <a:rPr lang="en-PH" dirty="0" smtClean="0"/>
              <a:t>Journals</a:t>
            </a:r>
          </a:p>
          <a:p>
            <a:r>
              <a:rPr lang="en-PH" dirty="0" smtClean="0"/>
              <a:t>Indexes and Bibliographies</a:t>
            </a:r>
          </a:p>
          <a:p>
            <a:endParaRPr lang="en-PH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2098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-Current and Past Issues</a:t>
            </a:r>
          </a:p>
          <a:p>
            <a:r>
              <a:rPr lang="en-PH" sz="2800" dirty="0" smtClean="0"/>
              <a:t>-For Room Use only</a:t>
            </a:r>
            <a:endParaRPr lang="en-PH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Filipiniana Section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048000"/>
          </a:xfrm>
        </p:spPr>
        <p:txBody>
          <a:bodyPr/>
          <a:lstStyle/>
          <a:p>
            <a:r>
              <a:rPr lang="en-PH" dirty="0" smtClean="0"/>
              <a:t>All about the Republic of the Philippines</a:t>
            </a:r>
          </a:p>
          <a:p>
            <a:r>
              <a:rPr lang="en-PH" dirty="0" smtClean="0"/>
              <a:t>All printed in the Philippines, and written by local authors</a:t>
            </a:r>
          </a:p>
          <a:p>
            <a:r>
              <a:rPr lang="en-PH" dirty="0" smtClean="0"/>
              <a:t>May include books in sciences, arts, language, philosophy, etc.</a:t>
            </a:r>
          </a:p>
          <a:p>
            <a:endParaRPr lang="en-PH" dirty="0" smtClean="0"/>
          </a:p>
          <a:p>
            <a:endParaRPr lang="en-P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Electronic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09800"/>
          </a:xfrm>
        </p:spPr>
        <p:txBody>
          <a:bodyPr/>
          <a:lstStyle/>
          <a:p>
            <a:r>
              <a:rPr lang="en-PH" dirty="0" smtClean="0"/>
              <a:t>Internet Computers</a:t>
            </a:r>
          </a:p>
          <a:p>
            <a:r>
              <a:rPr lang="en-PH" dirty="0" smtClean="0"/>
              <a:t>CD-ROM Database</a:t>
            </a:r>
          </a:p>
          <a:p>
            <a:endParaRPr lang="en-PH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2895600"/>
            <a:ext cx="3397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dirty="0" smtClean="0"/>
              <a:t>Limited time (library)</a:t>
            </a:r>
          </a:p>
          <a:p>
            <a:r>
              <a:rPr lang="en-PH" sz="2400" dirty="0" smtClean="0"/>
              <a:t>Unlimited Access (</a:t>
            </a:r>
            <a:r>
              <a:rPr lang="en-PH" sz="2400" dirty="0" err="1" smtClean="0"/>
              <a:t>wi-fi</a:t>
            </a:r>
            <a:r>
              <a:rPr lang="en-PH" sz="2400" dirty="0" smtClean="0"/>
              <a:t>)</a:t>
            </a:r>
            <a:endParaRPr lang="en-PH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85800"/>
            <a:ext cx="1800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4106862"/>
            <a:ext cx="22098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Science Section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Medicine</a:t>
            </a:r>
          </a:p>
          <a:p>
            <a:r>
              <a:rPr lang="en-PH" dirty="0" smtClean="0"/>
              <a:t>Pharmacy</a:t>
            </a:r>
          </a:p>
          <a:p>
            <a:r>
              <a:rPr lang="en-PH" dirty="0" smtClean="0"/>
              <a:t>Nursing</a:t>
            </a:r>
          </a:p>
          <a:p>
            <a:r>
              <a:rPr lang="en-PH" dirty="0" smtClean="0"/>
              <a:t>Medical Technology</a:t>
            </a:r>
          </a:p>
          <a:p>
            <a:r>
              <a:rPr lang="en-PH" dirty="0" smtClean="0"/>
              <a:t>Dentistry</a:t>
            </a:r>
          </a:p>
          <a:p>
            <a:r>
              <a:rPr lang="en-PH" dirty="0" smtClean="0"/>
              <a:t>Chemistry</a:t>
            </a:r>
          </a:p>
          <a:p>
            <a:r>
              <a:rPr lang="en-PH" dirty="0" smtClean="0"/>
              <a:t>Psychology</a:t>
            </a:r>
          </a:p>
          <a:p>
            <a:r>
              <a:rPr lang="en-PH" dirty="0" smtClean="0"/>
              <a:t>Optometry</a:t>
            </a:r>
          </a:p>
          <a:p>
            <a:r>
              <a:rPr lang="en-PH" dirty="0" smtClean="0"/>
              <a:t>Nutrition and more...</a:t>
            </a:r>
            <a:endParaRPr lang="en-PH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31932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176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Library Sections</vt:lpstr>
      <vt:lpstr>General Circulation</vt:lpstr>
      <vt:lpstr>General Circulation</vt:lpstr>
      <vt:lpstr>Reserved Book Section</vt:lpstr>
      <vt:lpstr>Reference Section  </vt:lpstr>
      <vt:lpstr>Periodicals</vt:lpstr>
      <vt:lpstr>Filipiniana Section</vt:lpstr>
      <vt:lpstr>Electronic</vt:lpstr>
      <vt:lpstr>Science Section</vt:lpstr>
      <vt:lpstr>Archives</vt:lpstr>
      <vt:lpstr>Graduate School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 Richard</dc:creator>
  <cp:lastModifiedBy>Sir Richard</cp:lastModifiedBy>
  <cp:revision>11</cp:revision>
  <dcterms:created xsi:type="dcterms:W3CDTF">2009-05-30T01:44:31Z</dcterms:created>
  <dcterms:modified xsi:type="dcterms:W3CDTF">2009-05-30T03:19:16Z</dcterms:modified>
</cp:coreProperties>
</file>