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48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E0958-B9D6-4347-AF7D-84E8B06E0A44}" type="datetimeFigureOut">
              <a:rPr lang="en-US" smtClean="0"/>
              <a:t>5/30/2009</a:t>
            </a:fld>
            <a:endParaRPr lang="en-PH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88F08-07DD-42B0-9059-9C25C9AFDCA9}" type="slidenum">
              <a:rPr lang="en-PH" smtClean="0"/>
              <a:t>‹#›</a:t>
            </a:fld>
            <a:endParaRPr lang="en-PH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E0958-B9D6-4347-AF7D-84E8B06E0A44}" type="datetimeFigureOut">
              <a:rPr lang="en-US" smtClean="0"/>
              <a:t>5/30/2009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88F08-07DD-42B0-9059-9C25C9AFDCA9}" type="slidenum">
              <a:rPr lang="en-PH" smtClean="0"/>
              <a:t>‹#›</a:t>
            </a:fld>
            <a:endParaRPr lang="en-PH"/>
          </a:p>
        </p:txBody>
      </p:sp>
    </p:spTree>
  </p:cSld>
  <p:clrMapOvr>
    <a:masterClrMapping/>
  </p:clrMapOvr>
  <p:transition spd="med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E0958-B9D6-4347-AF7D-84E8B06E0A44}" type="datetimeFigureOut">
              <a:rPr lang="en-US" smtClean="0"/>
              <a:t>5/30/2009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88F08-07DD-42B0-9059-9C25C9AFDCA9}" type="slidenum">
              <a:rPr lang="en-PH" smtClean="0"/>
              <a:t>‹#›</a:t>
            </a:fld>
            <a:endParaRPr lang="en-PH"/>
          </a:p>
        </p:txBody>
      </p:sp>
    </p:spTree>
  </p:cSld>
  <p:clrMapOvr>
    <a:masterClrMapping/>
  </p:clrMapOvr>
  <p:transition spd="med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E0958-B9D6-4347-AF7D-84E8B06E0A44}" type="datetimeFigureOut">
              <a:rPr lang="en-US" smtClean="0"/>
              <a:t>5/30/2009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88F08-07DD-42B0-9059-9C25C9AFDCA9}" type="slidenum">
              <a:rPr lang="en-PH" smtClean="0"/>
              <a:t>‹#›</a:t>
            </a:fld>
            <a:endParaRPr lang="en-PH"/>
          </a:p>
        </p:txBody>
      </p:sp>
    </p:spTree>
  </p:cSld>
  <p:clrMapOvr>
    <a:masterClrMapping/>
  </p:clrMapOvr>
  <p:transition spd="med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E0958-B9D6-4347-AF7D-84E8B06E0A44}" type="datetimeFigureOut">
              <a:rPr lang="en-US" smtClean="0"/>
              <a:t>5/30/2009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88F08-07DD-42B0-9059-9C25C9AFDCA9}" type="slidenum">
              <a:rPr lang="en-PH" smtClean="0"/>
              <a:t>‹#›</a:t>
            </a:fld>
            <a:endParaRPr lang="en-PH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E0958-B9D6-4347-AF7D-84E8B06E0A44}" type="datetimeFigureOut">
              <a:rPr lang="en-US" smtClean="0"/>
              <a:t>5/30/2009</a:t>
            </a:fld>
            <a:endParaRPr lang="en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88F08-07DD-42B0-9059-9C25C9AFDCA9}" type="slidenum">
              <a:rPr lang="en-PH" smtClean="0"/>
              <a:t>‹#›</a:t>
            </a:fld>
            <a:endParaRPr lang="en-PH"/>
          </a:p>
        </p:txBody>
      </p:sp>
    </p:spTree>
  </p:cSld>
  <p:clrMapOvr>
    <a:masterClrMapping/>
  </p:clrMapOvr>
  <p:transition spd="med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E0958-B9D6-4347-AF7D-84E8B06E0A44}" type="datetimeFigureOut">
              <a:rPr lang="en-US" smtClean="0"/>
              <a:t>5/30/2009</a:t>
            </a:fld>
            <a:endParaRPr lang="en-P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88F08-07DD-42B0-9059-9C25C9AFDCA9}" type="slidenum">
              <a:rPr lang="en-PH" smtClean="0"/>
              <a:t>‹#›</a:t>
            </a:fld>
            <a:endParaRPr lang="en-PH"/>
          </a:p>
        </p:txBody>
      </p:sp>
    </p:spTree>
  </p:cSld>
  <p:clrMapOvr>
    <a:masterClrMapping/>
  </p:clrMapOvr>
  <p:transition spd="med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E0958-B9D6-4347-AF7D-84E8B06E0A44}" type="datetimeFigureOut">
              <a:rPr lang="en-US" smtClean="0"/>
              <a:t>5/30/2009</a:t>
            </a:fld>
            <a:endParaRPr lang="en-P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88F08-07DD-42B0-9059-9C25C9AFDCA9}" type="slidenum">
              <a:rPr lang="en-PH" smtClean="0"/>
              <a:t>‹#›</a:t>
            </a:fld>
            <a:endParaRPr lang="en-PH"/>
          </a:p>
        </p:txBody>
      </p:sp>
    </p:spTree>
  </p:cSld>
  <p:clrMapOvr>
    <a:masterClrMapping/>
  </p:clrMapOvr>
  <p:transition spd="med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E0958-B9D6-4347-AF7D-84E8B06E0A44}" type="datetimeFigureOut">
              <a:rPr lang="en-US" smtClean="0"/>
              <a:t>5/30/2009</a:t>
            </a:fld>
            <a:endParaRPr lang="en-P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88F08-07DD-42B0-9059-9C25C9AFDCA9}" type="slidenum">
              <a:rPr lang="en-PH" smtClean="0"/>
              <a:t>‹#›</a:t>
            </a:fld>
            <a:endParaRPr lang="en-PH"/>
          </a:p>
        </p:txBody>
      </p:sp>
    </p:spTree>
  </p:cSld>
  <p:clrMapOvr>
    <a:masterClrMapping/>
  </p:clrMapOvr>
  <p:transition spd="med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E0958-B9D6-4347-AF7D-84E8B06E0A44}" type="datetimeFigureOut">
              <a:rPr lang="en-US" smtClean="0"/>
              <a:t>5/30/2009</a:t>
            </a:fld>
            <a:endParaRPr lang="en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88F08-07DD-42B0-9059-9C25C9AFDCA9}" type="slidenum">
              <a:rPr lang="en-PH" smtClean="0"/>
              <a:t>‹#›</a:t>
            </a:fld>
            <a:endParaRPr lang="en-PH"/>
          </a:p>
        </p:txBody>
      </p:sp>
    </p:spTree>
  </p:cSld>
  <p:clrMapOvr>
    <a:masterClrMapping/>
  </p:clrMapOvr>
  <p:transition spd="med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E0958-B9D6-4347-AF7D-84E8B06E0A44}" type="datetimeFigureOut">
              <a:rPr lang="en-US" smtClean="0"/>
              <a:t>5/30/2009</a:t>
            </a:fld>
            <a:endParaRPr lang="en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89B88F08-07DD-42B0-9059-9C25C9AFDCA9}" type="slidenum">
              <a:rPr lang="en-PH" smtClean="0"/>
              <a:t>‹#›</a:t>
            </a:fld>
            <a:endParaRPr lang="en-P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med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E3E0958-B9D6-4347-AF7D-84E8B06E0A44}" type="datetimeFigureOut">
              <a:rPr lang="en-US" smtClean="0"/>
              <a:t>5/30/2009</a:t>
            </a:fld>
            <a:endParaRPr lang="en-PH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PH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9B88F08-07DD-42B0-9059-9C25C9AFDCA9}" type="slidenum">
              <a:rPr lang="en-PH" smtClean="0"/>
              <a:t>‹#›</a:t>
            </a:fld>
            <a:endParaRPr lang="en-PH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med">
    <p:fade thruBlk="1"/>
  </p:transition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PH" dirty="0" smtClean="0"/>
              <a:t>Library Sections</a:t>
            </a:r>
            <a:endParaRPr lang="en-PH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PH" dirty="0" smtClean="0"/>
              <a:t>General Circulation</a:t>
            </a:r>
          </a:p>
          <a:p>
            <a:r>
              <a:rPr lang="en-PH" dirty="0" smtClean="0"/>
              <a:t>Reserved Books</a:t>
            </a:r>
          </a:p>
          <a:p>
            <a:r>
              <a:rPr lang="en-PH" dirty="0" smtClean="0"/>
              <a:t>Reference</a:t>
            </a:r>
          </a:p>
          <a:p>
            <a:r>
              <a:rPr lang="en-PH" dirty="0" smtClean="0"/>
              <a:t>Periodicals</a:t>
            </a:r>
          </a:p>
          <a:p>
            <a:r>
              <a:rPr lang="en-PH" dirty="0" smtClean="0"/>
              <a:t>Filipiniana</a:t>
            </a:r>
          </a:p>
          <a:p>
            <a:r>
              <a:rPr lang="en-PH" dirty="0" smtClean="0"/>
              <a:t>Science</a:t>
            </a:r>
          </a:p>
          <a:p>
            <a:r>
              <a:rPr lang="en-PH" dirty="0" smtClean="0"/>
              <a:t>Electronic</a:t>
            </a:r>
          </a:p>
          <a:p>
            <a:r>
              <a:rPr lang="en-PH" dirty="0" smtClean="0"/>
              <a:t>Archives</a:t>
            </a:r>
          </a:p>
          <a:p>
            <a:r>
              <a:rPr lang="en-PH" dirty="0" smtClean="0"/>
              <a:t>Graduate School Library</a:t>
            </a:r>
            <a:endParaRPr lang="en-PH" dirty="0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PH" dirty="0" smtClean="0"/>
              <a:t>Archives</a:t>
            </a:r>
            <a:endParaRPr lang="en-P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124200"/>
            <a:ext cx="8229600" cy="3200400"/>
          </a:xfrm>
        </p:spPr>
        <p:txBody>
          <a:bodyPr/>
          <a:lstStyle/>
          <a:p>
            <a:r>
              <a:rPr lang="en-PH" dirty="0" smtClean="0"/>
              <a:t>Old print sources</a:t>
            </a:r>
          </a:p>
          <a:p>
            <a:r>
              <a:rPr lang="en-PH" dirty="0" smtClean="0"/>
              <a:t>Microfilm </a:t>
            </a:r>
          </a:p>
          <a:p>
            <a:r>
              <a:rPr lang="en-PH" dirty="0" smtClean="0"/>
              <a:t>Old documents of the university</a:t>
            </a:r>
          </a:p>
          <a:p>
            <a:r>
              <a:rPr lang="en-PH" dirty="0" smtClean="0"/>
              <a:t>For room use only</a:t>
            </a:r>
            <a:endParaRPr lang="en-PH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05400" y="1066800"/>
            <a:ext cx="3552826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PH" dirty="0" smtClean="0"/>
              <a:t>Graduate School</a:t>
            </a:r>
            <a:endParaRPr lang="en-P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PH" dirty="0" smtClean="0"/>
              <a:t>For M.A and Ph. D. Students</a:t>
            </a:r>
          </a:p>
          <a:p>
            <a:r>
              <a:rPr lang="en-PH" dirty="0" smtClean="0"/>
              <a:t>Specialized books</a:t>
            </a:r>
          </a:p>
          <a:p>
            <a:r>
              <a:rPr lang="en-PH" dirty="0" smtClean="0"/>
              <a:t>Journals</a:t>
            </a:r>
          </a:p>
          <a:p>
            <a:r>
              <a:rPr lang="en-PH" dirty="0" smtClean="0"/>
              <a:t>Research Abstracts</a:t>
            </a:r>
          </a:p>
          <a:p>
            <a:endParaRPr lang="en-PH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76800" y="810087"/>
            <a:ext cx="2952750" cy="2809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PH" dirty="0" smtClean="0"/>
              <a:t>General Circulation</a:t>
            </a:r>
            <a:endParaRPr lang="en-P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PH" dirty="0" smtClean="0"/>
              <a:t>Fiction</a:t>
            </a:r>
          </a:p>
          <a:p>
            <a:r>
              <a:rPr lang="en-PH" dirty="0" smtClean="0"/>
              <a:t>Plays</a:t>
            </a:r>
          </a:p>
          <a:p>
            <a:r>
              <a:rPr lang="en-PH" dirty="0" smtClean="0"/>
              <a:t>Poems</a:t>
            </a:r>
          </a:p>
          <a:p>
            <a:r>
              <a:rPr lang="en-PH" dirty="0" smtClean="0"/>
              <a:t>Biography</a:t>
            </a:r>
          </a:p>
          <a:p>
            <a:r>
              <a:rPr lang="en-PH" dirty="0" smtClean="0"/>
              <a:t>Philosophy</a:t>
            </a:r>
          </a:p>
          <a:p>
            <a:r>
              <a:rPr lang="en-PH" dirty="0" smtClean="0"/>
              <a:t>Social Sciences</a:t>
            </a:r>
          </a:p>
          <a:p>
            <a:r>
              <a:rPr lang="en-PH" dirty="0" smtClean="0"/>
              <a:t>History</a:t>
            </a:r>
          </a:p>
          <a:p>
            <a:r>
              <a:rPr lang="en-PH" dirty="0" smtClean="0"/>
              <a:t>Language</a:t>
            </a:r>
          </a:p>
          <a:p>
            <a:r>
              <a:rPr lang="en-PH" dirty="0" smtClean="0"/>
              <a:t>And more...</a:t>
            </a:r>
          </a:p>
          <a:p>
            <a:endParaRPr lang="en-PH" dirty="0"/>
          </a:p>
        </p:txBody>
      </p:sp>
      <p:pic>
        <p:nvPicPr>
          <p:cNvPr id="1026" name="Picture 2" descr="C:\Program Files\Microsoft Office\MEDIA\CAGCAT10\j0217698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43200" y="2157126"/>
            <a:ext cx="2509418" cy="2431943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11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PH" dirty="0" smtClean="0"/>
              <a:t>General Circulation</a:t>
            </a:r>
            <a:endParaRPr lang="en-P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PH" dirty="0" smtClean="0"/>
              <a:t>For Home Use</a:t>
            </a:r>
          </a:p>
          <a:p>
            <a:r>
              <a:rPr lang="en-PH" dirty="0" smtClean="0"/>
              <a:t>For Room Use</a:t>
            </a:r>
          </a:p>
          <a:p>
            <a:r>
              <a:rPr lang="en-PH" dirty="0" smtClean="0"/>
              <a:t>With due dates</a:t>
            </a:r>
          </a:p>
          <a:p>
            <a:r>
              <a:rPr lang="en-PH" dirty="0" smtClean="0"/>
              <a:t>For Photocopying</a:t>
            </a:r>
          </a:p>
          <a:p>
            <a:endParaRPr lang="en-PH" dirty="0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PH" dirty="0" smtClean="0"/>
              <a:t>Reserved Book Section</a:t>
            </a:r>
            <a:endParaRPr lang="en-P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PH" dirty="0" smtClean="0"/>
              <a:t>Professor’s choice for reading</a:t>
            </a:r>
          </a:p>
          <a:p>
            <a:r>
              <a:rPr lang="en-PH" dirty="0" smtClean="0"/>
              <a:t>For room use only</a:t>
            </a:r>
          </a:p>
        </p:txBody>
      </p:sp>
      <p:pic>
        <p:nvPicPr>
          <p:cNvPr id="2050" name="Picture 2" descr="C:\Program Files\Microsoft Office\MEDIA\CAGCAT10\j0299125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9800" y="2286000"/>
            <a:ext cx="2455012" cy="402842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PH" dirty="0" smtClean="0"/>
              <a:t>Reference Section		</a:t>
            </a:r>
            <a:endParaRPr lang="en-P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124200"/>
            <a:ext cx="8229600" cy="3200400"/>
          </a:xfrm>
        </p:spPr>
        <p:txBody>
          <a:bodyPr/>
          <a:lstStyle/>
          <a:p>
            <a:r>
              <a:rPr lang="en-PH" dirty="0" smtClean="0"/>
              <a:t>Dictionaries</a:t>
            </a:r>
          </a:p>
          <a:p>
            <a:r>
              <a:rPr lang="en-PH" dirty="0" err="1" smtClean="0"/>
              <a:t>Encyclopedias</a:t>
            </a:r>
            <a:endParaRPr lang="en-PH" dirty="0" smtClean="0"/>
          </a:p>
          <a:p>
            <a:r>
              <a:rPr lang="en-PH" dirty="0" smtClean="0"/>
              <a:t>Handbooks</a:t>
            </a:r>
          </a:p>
          <a:p>
            <a:r>
              <a:rPr lang="en-PH" dirty="0" smtClean="0"/>
              <a:t>Atlases</a:t>
            </a:r>
          </a:p>
          <a:p>
            <a:r>
              <a:rPr lang="en-PH" dirty="0" smtClean="0"/>
              <a:t>Almanacs</a:t>
            </a:r>
          </a:p>
          <a:p>
            <a:r>
              <a:rPr lang="en-PH" dirty="0" smtClean="0"/>
              <a:t>Manuals</a:t>
            </a:r>
          </a:p>
          <a:p>
            <a:endParaRPr lang="en-PH" dirty="0"/>
          </a:p>
        </p:txBody>
      </p:sp>
      <p:sp>
        <p:nvSpPr>
          <p:cNvPr id="4" name="TextBox 3"/>
          <p:cNvSpPr txBox="1"/>
          <p:nvPr/>
        </p:nvSpPr>
        <p:spPr>
          <a:xfrm>
            <a:off x="3886200" y="2133600"/>
            <a:ext cx="5029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800" dirty="0" smtClean="0"/>
              <a:t>Strictly for room use only</a:t>
            </a:r>
            <a:endParaRPr lang="en-PH" sz="28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62600" y="3352800"/>
            <a:ext cx="1579050" cy="221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/>
      <p:bldP spid="4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PH" dirty="0" smtClean="0"/>
              <a:t>Periodicals</a:t>
            </a:r>
            <a:endParaRPr lang="en-P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43400" y="3810000"/>
            <a:ext cx="4343400" cy="2514600"/>
          </a:xfrm>
        </p:spPr>
        <p:txBody>
          <a:bodyPr/>
          <a:lstStyle/>
          <a:p>
            <a:r>
              <a:rPr lang="en-PH" dirty="0" smtClean="0"/>
              <a:t>Newspapers</a:t>
            </a:r>
          </a:p>
          <a:p>
            <a:r>
              <a:rPr lang="en-PH" dirty="0" smtClean="0"/>
              <a:t>Magazines</a:t>
            </a:r>
          </a:p>
          <a:p>
            <a:r>
              <a:rPr lang="en-PH" dirty="0" smtClean="0"/>
              <a:t>Journals</a:t>
            </a:r>
          </a:p>
          <a:p>
            <a:r>
              <a:rPr lang="en-PH" dirty="0" smtClean="0"/>
              <a:t>Indexes and Bibliographies</a:t>
            </a:r>
          </a:p>
          <a:p>
            <a:endParaRPr lang="en-PH" dirty="0"/>
          </a:p>
        </p:txBody>
      </p:sp>
      <p:sp>
        <p:nvSpPr>
          <p:cNvPr id="4" name="TextBox 3"/>
          <p:cNvSpPr txBox="1"/>
          <p:nvPr/>
        </p:nvSpPr>
        <p:spPr>
          <a:xfrm>
            <a:off x="4343400" y="2209800"/>
            <a:ext cx="3962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800" dirty="0" smtClean="0"/>
              <a:t>-Current and Past Issues</a:t>
            </a:r>
          </a:p>
          <a:p>
            <a:r>
              <a:rPr lang="en-PH" sz="2800" dirty="0" smtClean="0"/>
              <a:t>-For Room Use only</a:t>
            </a:r>
            <a:endParaRPr lang="en-PH" sz="2800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1981200"/>
            <a:ext cx="25908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/>
      <p:bldP spid="4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PH" dirty="0" smtClean="0"/>
              <a:t>Filipiniana Section</a:t>
            </a:r>
            <a:endParaRPr lang="en-P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276600"/>
            <a:ext cx="8229600" cy="3048000"/>
          </a:xfrm>
        </p:spPr>
        <p:txBody>
          <a:bodyPr/>
          <a:lstStyle/>
          <a:p>
            <a:r>
              <a:rPr lang="en-PH" dirty="0" smtClean="0"/>
              <a:t>All about the Republic of the Philippines</a:t>
            </a:r>
          </a:p>
          <a:p>
            <a:r>
              <a:rPr lang="en-PH" dirty="0" smtClean="0"/>
              <a:t>All printed in the Philippines, and written by local authors</a:t>
            </a:r>
          </a:p>
          <a:p>
            <a:r>
              <a:rPr lang="en-PH" dirty="0" smtClean="0"/>
              <a:t>May include books in sciences, arts, language, philosophy, etc.</a:t>
            </a:r>
          </a:p>
          <a:p>
            <a:endParaRPr lang="en-PH" dirty="0" smtClean="0"/>
          </a:p>
          <a:p>
            <a:endParaRPr lang="en-PH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7400" y="457200"/>
            <a:ext cx="27432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PH" dirty="0" smtClean="0"/>
              <a:t>Electronic</a:t>
            </a:r>
            <a:endParaRPr lang="en-P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114800"/>
            <a:ext cx="8229600" cy="2209800"/>
          </a:xfrm>
        </p:spPr>
        <p:txBody>
          <a:bodyPr/>
          <a:lstStyle/>
          <a:p>
            <a:r>
              <a:rPr lang="en-PH" dirty="0" smtClean="0"/>
              <a:t>Internet Computers</a:t>
            </a:r>
          </a:p>
          <a:p>
            <a:r>
              <a:rPr lang="en-PH" dirty="0" smtClean="0"/>
              <a:t>CD-ROM Database</a:t>
            </a:r>
          </a:p>
          <a:p>
            <a:endParaRPr lang="en-PH" dirty="0"/>
          </a:p>
        </p:txBody>
      </p:sp>
      <p:sp>
        <p:nvSpPr>
          <p:cNvPr id="4" name="TextBox 3"/>
          <p:cNvSpPr txBox="1"/>
          <p:nvPr/>
        </p:nvSpPr>
        <p:spPr>
          <a:xfrm>
            <a:off x="3657600" y="2895600"/>
            <a:ext cx="339734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PH" sz="2400" dirty="0" smtClean="0"/>
              <a:t>Limited time (library)</a:t>
            </a:r>
          </a:p>
          <a:p>
            <a:r>
              <a:rPr lang="en-PH" sz="2400" dirty="0" smtClean="0"/>
              <a:t>Unlimited Access (</a:t>
            </a:r>
            <a:r>
              <a:rPr lang="en-PH" sz="2400" dirty="0" err="1" smtClean="0"/>
              <a:t>wi-fi</a:t>
            </a:r>
            <a:r>
              <a:rPr lang="en-PH" sz="2400" dirty="0" smtClean="0"/>
              <a:t>)</a:t>
            </a:r>
            <a:endParaRPr lang="en-PH" sz="24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0600" y="685800"/>
            <a:ext cx="1800225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48401" y="4106862"/>
            <a:ext cx="2209800" cy="1989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2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/>
      <p:bldP spid="4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PH" dirty="0" smtClean="0"/>
              <a:t>Science Section</a:t>
            </a:r>
            <a:endParaRPr lang="en-P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PH" dirty="0" smtClean="0"/>
              <a:t>Medicine</a:t>
            </a:r>
          </a:p>
          <a:p>
            <a:r>
              <a:rPr lang="en-PH" dirty="0" smtClean="0"/>
              <a:t>Pharmacy</a:t>
            </a:r>
          </a:p>
          <a:p>
            <a:r>
              <a:rPr lang="en-PH" dirty="0" smtClean="0"/>
              <a:t>Nursing</a:t>
            </a:r>
          </a:p>
          <a:p>
            <a:r>
              <a:rPr lang="en-PH" dirty="0" smtClean="0"/>
              <a:t>Medical Technology</a:t>
            </a:r>
          </a:p>
          <a:p>
            <a:r>
              <a:rPr lang="en-PH" dirty="0" smtClean="0"/>
              <a:t>Dentistry</a:t>
            </a:r>
          </a:p>
          <a:p>
            <a:r>
              <a:rPr lang="en-PH" dirty="0" smtClean="0"/>
              <a:t>Chemistry</a:t>
            </a:r>
          </a:p>
          <a:p>
            <a:r>
              <a:rPr lang="en-PH" dirty="0" smtClean="0"/>
              <a:t>Psychology</a:t>
            </a:r>
          </a:p>
          <a:p>
            <a:r>
              <a:rPr lang="en-PH" dirty="0" smtClean="0"/>
              <a:t>Optometry</a:t>
            </a:r>
          </a:p>
          <a:p>
            <a:r>
              <a:rPr lang="en-PH" dirty="0" smtClean="0"/>
              <a:t>Nutrition and more...</a:t>
            </a:r>
            <a:endParaRPr lang="en-PH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0600" y="2133600"/>
            <a:ext cx="319324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94</TotalTime>
  <Words>176</Words>
  <Application>Microsoft Office PowerPoint</Application>
  <PresentationFormat>On-screen Show (4:3)</PresentationFormat>
  <Paragraphs>72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Flow</vt:lpstr>
      <vt:lpstr>Library Sections</vt:lpstr>
      <vt:lpstr>General Circulation</vt:lpstr>
      <vt:lpstr>General Circulation</vt:lpstr>
      <vt:lpstr>Reserved Book Section</vt:lpstr>
      <vt:lpstr>Reference Section  </vt:lpstr>
      <vt:lpstr>Periodicals</vt:lpstr>
      <vt:lpstr>Filipiniana Section</vt:lpstr>
      <vt:lpstr>Electronic</vt:lpstr>
      <vt:lpstr>Science Section</vt:lpstr>
      <vt:lpstr>Archives</vt:lpstr>
      <vt:lpstr>Graduate School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Sir Richard</dc:creator>
  <cp:lastModifiedBy>Sir Richard</cp:lastModifiedBy>
  <cp:revision>11</cp:revision>
  <dcterms:created xsi:type="dcterms:W3CDTF">2009-05-30T01:44:31Z</dcterms:created>
  <dcterms:modified xsi:type="dcterms:W3CDTF">2009-05-30T03:19:16Z</dcterms:modified>
</cp:coreProperties>
</file>