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3" r:id="rId5"/>
    <p:sldId id="264" r:id="rId6"/>
    <p:sldId id="261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700-A3D9-4A45-ACCC-9595727F2A4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BAE5E-E373-478C-9505-BBB7317F1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4C6D0-806B-4996-91C0-D0C064EC36D5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E5E40-501C-473B-AAA4-EC76335D0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E5E40-501C-473B-AAA4-EC76335D070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BA4916-6402-4325-9604-C6865D6659E3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5C37F8-1A8A-44A5-B81A-33E699170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Possessive Nouns</a:t>
            </a:r>
            <a:endParaRPr lang="en-US" dirty="0"/>
          </a:p>
        </p:txBody>
      </p:sp>
      <p:pic>
        <p:nvPicPr>
          <p:cNvPr id="1026" name="Picture 2" descr="C:\Users\Ashley\AppData\Local\Microsoft\Windows\Temporary Internet Files\Content.IE5\4VXR9OWX\MCj0281157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599"/>
            <a:ext cx="2895600" cy="2842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Douglas borrowed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Kristen’s</a:t>
            </a:r>
            <a:r>
              <a:rPr lang="en-US" sz="3200" dirty="0" smtClean="0"/>
              <a:t> ruler.</a:t>
            </a:r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volunteers’ </a:t>
            </a:r>
            <a:r>
              <a:rPr lang="en-US" sz="3200" dirty="0" smtClean="0"/>
              <a:t>program needs more people.</a:t>
            </a:r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horses’</a:t>
            </a:r>
            <a:r>
              <a:rPr lang="en-US" sz="3200" dirty="0" smtClean="0"/>
              <a:t> manes were brushed.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…Continued</a:t>
            </a:r>
            <a:endParaRPr lang="en-US" dirty="0"/>
          </a:p>
        </p:txBody>
      </p:sp>
      <p:pic>
        <p:nvPicPr>
          <p:cNvPr id="5122" name="Picture 2" descr="C:\Users\Ashley\AppData\Local\Microsoft\Windows\Temporary Internet Files\Content.IE5\44QMYZVP\MCj038397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81000"/>
            <a:ext cx="1295791" cy="1061009"/>
          </a:xfrm>
          <a:prstGeom prst="rect">
            <a:avLst/>
          </a:prstGeom>
          <a:noFill/>
        </p:spPr>
      </p:pic>
      <p:pic>
        <p:nvPicPr>
          <p:cNvPr id="5123" name="Picture 3" descr="C:\Users\Ashley\AppData\Local\Microsoft\Windows\Temporary Internet Files\Content.IE5\YICV4Q7T\MCj03438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4343400"/>
            <a:ext cx="2667000" cy="1468623"/>
          </a:xfrm>
          <a:prstGeom prst="rect">
            <a:avLst/>
          </a:prstGeom>
          <a:noFill/>
        </p:spPr>
      </p:pic>
      <p:pic>
        <p:nvPicPr>
          <p:cNvPr id="4098" name="Picture 2" descr="C:\Users\Ashley\AppData\Local\Microsoft\Windows\Temporary Internet Files\Content.IE5\DNRGYQ5R\MPj04393840000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114800"/>
            <a:ext cx="1945532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an </a:t>
            </a:r>
            <a:r>
              <a:rPr lang="en-US" b="1" dirty="0" smtClean="0"/>
              <a:t>apostrophe</a:t>
            </a:r>
            <a:r>
              <a:rPr lang="en-US" dirty="0" smtClean="0"/>
              <a:t> and </a:t>
            </a:r>
            <a:r>
              <a:rPr lang="en-US" b="1" dirty="0" smtClean="0"/>
              <a:t>s ('s)</a:t>
            </a:r>
            <a:r>
              <a:rPr lang="en-US" dirty="0" smtClean="0"/>
              <a:t> to form the possessive of most </a:t>
            </a:r>
            <a:r>
              <a:rPr lang="en-US" b="1" dirty="0" smtClean="0"/>
              <a:t>singular</a:t>
            </a:r>
            <a:r>
              <a:rPr lang="en-US" dirty="0" smtClean="0"/>
              <a:t> nouns.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 an </a:t>
            </a:r>
            <a:r>
              <a:rPr lang="en-US" b="1" dirty="0" smtClean="0"/>
              <a:t>apostrophe (')</a:t>
            </a:r>
            <a:r>
              <a:rPr lang="en-US" dirty="0" smtClean="0"/>
              <a:t> to form the possessive of </a:t>
            </a:r>
            <a:r>
              <a:rPr lang="en-US" b="1" dirty="0" smtClean="0"/>
              <a:t>plural</a:t>
            </a:r>
            <a:r>
              <a:rPr lang="en-US" dirty="0" smtClean="0"/>
              <a:t> nouns that end with </a:t>
            </a:r>
            <a:r>
              <a:rPr lang="en-US" b="1" dirty="0" smtClean="0"/>
              <a:t>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 an </a:t>
            </a:r>
            <a:r>
              <a:rPr lang="en-US" b="1" dirty="0" smtClean="0"/>
              <a:t>apostrophe and s ('s)</a:t>
            </a:r>
            <a:r>
              <a:rPr lang="en-US" dirty="0" smtClean="0"/>
              <a:t> to form the possessive of </a:t>
            </a:r>
            <a:r>
              <a:rPr lang="en-US" b="1" dirty="0" smtClean="0"/>
              <a:t>plural</a:t>
            </a:r>
            <a:r>
              <a:rPr lang="en-US" dirty="0" smtClean="0"/>
              <a:t> nouns that </a:t>
            </a:r>
            <a:r>
              <a:rPr lang="en-US" i="1" dirty="0" smtClean="0"/>
              <a:t>do not </a:t>
            </a:r>
            <a:r>
              <a:rPr lang="en-US" dirty="0" smtClean="0"/>
              <a:t>end with </a:t>
            </a:r>
            <a:r>
              <a:rPr lang="en-US" b="1" dirty="0" smtClean="0"/>
              <a:t>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pic>
        <p:nvPicPr>
          <p:cNvPr id="1032" name="Picture 8" descr="C:\Users\Ashley\AppData\Local\Microsoft\Windows\Temporary Internet Files\Content.IE5\DNRGYQ5R\MCPE07250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724400"/>
            <a:ext cx="1757737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dirty="0" smtClean="0"/>
              <a:t>A </a:t>
            </a:r>
            <a:r>
              <a:rPr lang="en-US" sz="4000" b="1" dirty="0" smtClean="0"/>
              <a:t>possessive noun </a:t>
            </a:r>
            <a:r>
              <a:rPr lang="en-US" sz="4000" dirty="0" smtClean="0"/>
              <a:t>is used to show possession (owning or having). </a:t>
            </a:r>
          </a:p>
          <a:p>
            <a:pPr lvl="2"/>
            <a:r>
              <a:rPr lang="en-US" sz="3400" dirty="0" smtClean="0"/>
              <a:t>The girl’s shirt.</a:t>
            </a:r>
          </a:p>
          <a:p>
            <a:pPr lvl="1"/>
            <a:r>
              <a:rPr lang="en-US" sz="3600" dirty="0" smtClean="0"/>
              <a:t>Can also show an attribute or aspect</a:t>
            </a:r>
          </a:p>
          <a:p>
            <a:pPr lvl="2"/>
            <a:r>
              <a:rPr lang="en-US" sz="3400" dirty="0" smtClean="0"/>
              <a:t>The book’s pages</a:t>
            </a:r>
          </a:p>
          <a:p>
            <a:pPr lvl="2"/>
            <a:endParaRPr lang="en-US" sz="4000" dirty="0" smtClean="0"/>
          </a:p>
          <a:p>
            <a:r>
              <a:rPr lang="en-US" sz="4000" b="1" dirty="0" smtClean="0"/>
              <a:t>Possessive nouns </a:t>
            </a:r>
            <a:r>
              <a:rPr lang="en-US" sz="4000" dirty="0" smtClean="0"/>
              <a:t>tell you who or what the modified noun or pronoun belongs to.</a:t>
            </a:r>
          </a:p>
          <a:p>
            <a:pPr>
              <a:buNone/>
            </a:pPr>
            <a:endParaRPr lang="en-US" sz="4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word </a:t>
            </a:r>
            <a:r>
              <a:rPr lang="en-US" sz="2800" b="1" dirty="0" smtClean="0"/>
              <a:t>"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dog's</a:t>
            </a:r>
            <a:r>
              <a:rPr lang="en-US" sz="2800" b="1" dirty="0" smtClean="0"/>
              <a:t>"</a:t>
            </a:r>
            <a:r>
              <a:rPr lang="en-US" sz="2800" dirty="0" smtClean="0"/>
              <a:t> is the possessive noun. It tells you that the noun </a:t>
            </a:r>
            <a:r>
              <a:rPr lang="en-US" sz="2800" b="1" dirty="0" smtClean="0"/>
              <a:t>"collar"</a:t>
            </a:r>
            <a:r>
              <a:rPr lang="en-US" sz="2800" dirty="0" smtClean="0"/>
              <a:t> belongs to the dog. </a:t>
            </a:r>
          </a:p>
          <a:p>
            <a:r>
              <a:rPr lang="en-US" sz="2800" dirty="0" smtClean="0"/>
              <a:t>Add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's</a:t>
            </a:r>
            <a:r>
              <a:rPr lang="en-US" sz="2800" dirty="0" smtClean="0"/>
              <a:t> to the end of a </a:t>
            </a:r>
            <a:r>
              <a:rPr lang="en-US" sz="2800" b="1" dirty="0" smtClean="0"/>
              <a:t>singular</a:t>
            </a:r>
            <a:r>
              <a:rPr lang="en-US" sz="2800" dirty="0" smtClean="0"/>
              <a:t> noun to make it possessive.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dog’s</a:t>
            </a:r>
            <a:r>
              <a:rPr lang="en-US" dirty="0" smtClean="0"/>
              <a:t> collar is red.</a:t>
            </a:r>
            <a:endParaRPr lang="en-US" dirty="0"/>
          </a:p>
        </p:txBody>
      </p:sp>
      <p:pic>
        <p:nvPicPr>
          <p:cNvPr id="4" name="Picture 7" descr="C:\Users\Ashley\AppData\Local\Microsoft\Windows\Temporary Internet Files\Content.IE5\YICV4Q7T\MCAN00855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429000"/>
            <a:ext cx="3276600" cy="3104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If the noun is </a:t>
            </a:r>
            <a:r>
              <a:rPr lang="en-US" sz="2800" b="1" dirty="0" smtClean="0"/>
              <a:t>singular</a:t>
            </a:r>
            <a:r>
              <a:rPr lang="en-US" sz="2800" dirty="0" smtClean="0"/>
              <a:t> and ends with an </a:t>
            </a:r>
            <a:r>
              <a:rPr lang="en-US" sz="2800" b="1" dirty="0" smtClean="0"/>
              <a:t>s</a:t>
            </a:r>
            <a:r>
              <a:rPr lang="en-US" sz="2800" dirty="0" smtClean="0"/>
              <a:t>, add </a:t>
            </a:r>
            <a:r>
              <a:rPr lang="en-US" sz="2800" b="1" dirty="0" smtClean="0"/>
              <a:t>'s </a:t>
            </a:r>
            <a:r>
              <a:rPr lang="en-US" sz="2800" dirty="0" smtClean="0"/>
              <a:t>or</a:t>
            </a:r>
            <a:r>
              <a:rPr lang="en-US" sz="2800" b="1" dirty="0" smtClean="0"/>
              <a:t> </a:t>
            </a:r>
            <a:r>
              <a:rPr lang="en-US" sz="2800" dirty="0" smtClean="0"/>
              <a:t>add only the </a:t>
            </a:r>
            <a:r>
              <a:rPr lang="en-US" sz="2800" b="1" dirty="0" smtClean="0"/>
              <a:t>apostrophe (')</a:t>
            </a:r>
            <a:r>
              <a:rPr lang="en-US" sz="2800" dirty="0" smtClean="0"/>
              <a:t>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For example: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bus’s</a:t>
            </a:r>
            <a:r>
              <a:rPr lang="en-US" sz="2400" dirty="0" smtClean="0"/>
              <a:t> engine stopped.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bus’ </a:t>
            </a:r>
            <a:r>
              <a:rPr lang="en-US" sz="2400" dirty="0" smtClean="0"/>
              <a:t>engine stopped.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Optional:</a:t>
            </a:r>
            <a:endParaRPr lang="en-US" dirty="0"/>
          </a:p>
        </p:txBody>
      </p:sp>
      <p:pic>
        <p:nvPicPr>
          <p:cNvPr id="4" name="Picture 8" descr="C:\Users\Ashley\AppData\Local\Microsoft\Windows\Temporary Internet Files\Content.IE5\SF8Y7K4P\MCj0134537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590800"/>
            <a:ext cx="3004266" cy="3143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Children +’s </a:t>
            </a:r>
          </a:p>
          <a:p>
            <a:r>
              <a:rPr lang="en-US" sz="3200" dirty="0" smtClean="0"/>
              <a:t>Nouns that are </a:t>
            </a:r>
            <a:r>
              <a:rPr lang="en-US" sz="3200" b="1" dirty="0" smtClean="0"/>
              <a:t>plural</a:t>
            </a:r>
            <a:r>
              <a:rPr lang="en-US" sz="3200" dirty="0" smtClean="0"/>
              <a:t> but DO NOT end in </a:t>
            </a:r>
            <a:r>
              <a:rPr lang="en-US" sz="3200" b="1" dirty="0" smtClean="0"/>
              <a:t>–s</a:t>
            </a:r>
            <a:r>
              <a:rPr lang="en-US" sz="3200" dirty="0" smtClean="0"/>
              <a:t>, uses the apostrophe (’) s.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saw the children’s art work.</a:t>
            </a:r>
            <a:endParaRPr lang="en-US" dirty="0"/>
          </a:p>
        </p:txBody>
      </p:sp>
      <p:pic>
        <p:nvPicPr>
          <p:cNvPr id="2051" name="Picture 3" descr="C:\Users\Ashley\AppData\Local\Microsoft\Windows\Temporary Internet Files\Content.IE5\SF8Y7K4P\MCBD09486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429000"/>
            <a:ext cx="2508316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Sisters+’</a:t>
            </a:r>
          </a:p>
          <a:p>
            <a:r>
              <a:rPr lang="en-US" sz="3200" dirty="0" smtClean="0"/>
              <a:t>With words that are </a:t>
            </a:r>
            <a:r>
              <a:rPr lang="en-US" sz="3200" b="1" dirty="0" smtClean="0"/>
              <a:t>plural</a:t>
            </a:r>
            <a:r>
              <a:rPr lang="en-US" sz="3200" dirty="0" smtClean="0"/>
              <a:t> and end with </a:t>
            </a:r>
            <a:r>
              <a:rPr lang="en-US" sz="3200" b="1" dirty="0" smtClean="0"/>
              <a:t>-s</a:t>
            </a:r>
            <a:r>
              <a:rPr lang="en-US" sz="3200" dirty="0" smtClean="0"/>
              <a:t>, like “sisters”, add the </a:t>
            </a:r>
            <a:r>
              <a:rPr lang="en-US" sz="3200" b="1" dirty="0" smtClean="0"/>
              <a:t>apostrophe (’)</a:t>
            </a:r>
            <a:r>
              <a:rPr lang="en-US" sz="3200" dirty="0" smtClean="0"/>
              <a:t> to the end.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sisters’ </a:t>
            </a:r>
            <a:r>
              <a:rPr lang="en-US" dirty="0" smtClean="0"/>
              <a:t>names are Erika and Rachael.</a:t>
            </a:r>
            <a:endParaRPr lang="en-US" dirty="0"/>
          </a:p>
        </p:txBody>
      </p:sp>
      <p:pic>
        <p:nvPicPr>
          <p:cNvPr id="4" name="Picture 6" descr="C:\Users\Ashley\AppData\Local\Microsoft\Windows\Temporary Internet Files\Content.IE5\4VXR9OWX\MCj035877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689308"/>
            <a:ext cx="2362200" cy="31686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sailors’ </a:t>
            </a:r>
            <a:r>
              <a:rPr lang="en-US" sz="3200" dirty="0" smtClean="0"/>
              <a:t>boat was uncomfortable.</a:t>
            </a:r>
          </a:p>
          <a:p>
            <a:r>
              <a:rPr lang="en-US" sz="3200" dirty="0" smtClean="0"/>
              <a:t>Mr.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Evans’ </a:t>
            </a:r>
            <a:r>
              <a:rPr lang="en-US" sz="3200" dirty="0" smtClean="0"/>
              <a:t>class has a great website.</a:t>
            </a:r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class’ </a:t>
            </a:r>
            <a:r>
              <a:rPr lang="en-US" sz="3200" dirty="0" smtClean="0"/>
              <a:t>teacher was very young.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 of sentences with possessive nouns:</a:t>
            </a:r>
            <a:endParaRPr lang="en-US" dirty="0"/>
          </a:p>
        </p:txBody>
      </p:sp>
      <p:pic>
        <p:nvPicPr>
          <p:cNvPr id="3076" name="Picture 4" descr="C:\Users\Ashley\AppData\Local\Microsoft\Windows\Temporary Internet Files\Content.IE5\44QMYZVP\MCj041361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1066800"/>
            <a:ext cx="789760" cy="794317"/>
          </a:xfrm>
          <a:prstGeom prst="rect">
            <a:avLst/>
          </a:prstGeom>
          <a:noFill/>
        </p:spPr>
      </p:pic>
      <p:pic>
        <p:nvPicPr>
          <p:cNvPr id="2050" name="Picture 2" descr="C:\Users\Ashley\AppData\Local\Microsoft\Windows\Temporary Internet Files\Content.IE5\DNRGYQ5R\MPj0439464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4038600"/>
            <a:ext cx="1447800" cy="1805451"/>
          </a:xfrm>
          <a:prstGeom prst="rect">
            <a:avLst/>
          </a:prstGeom>
          <a:noFill/>
        </p:spPr>
      </p:pic>
      <p:pic>
        <p:nvPicPr>
          <p:cNvPr id="2051" name="Picture 3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3733800"/>
            <a:ext cx="24081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pony’s</a:t>
            </a:r>
            <a:r>
              <a:rPr lang="en-US" sz="3600" dirty="0" smtClean="0"/>
              <a:t> rider was too small.</a:t>
            </a:r>
          </a:p>
          <a:p>
            <a:r>
              <a:rPr lang="en-US" sz="3600" dirty="0" smtClean="0"/>
              <a:t>Your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brother’s</a:t>
            </a:r>
            <a:r>
              <a:rPr lang="en-US" sz="3600" dirty="0" smtClean="0"/>
              <a:t> attitude got him in trouble.</a:t>
            </a:r>
          </a:p>
          <a:p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Amy’s</a:t>
            </a:r>
            <a:r>
              <a:rPr lang="en-US" sz="3600" dirty="0" smtClean="0"/>
              <a:t> report card was excellent.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…Continued</a:t>
            </a:r>
            <a:endParaRPr lang="en-US" dirty="0"/>
          </a:p>
        </p:txBody>
      </p:sp>
      <p:pic>
        <p:nvPicPr>
          <p:cNvPr id="4" name="Picture 5" descr="C:\Users\Ashley\AppData\Local\Microsoft\Windows\Temporary Internet Files\Content.IE5\H8UAN1R8\MCj039748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038600"/>
            <a:ext cx="210630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Ashley\AppData\Local\Microsoft\Windows\Temporary Internet Files\Content.IE5\44QMYZVP\MCj0088740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3657600"/>
            <a:ext cx="214841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Users\Ashley\AppData\Local\Microsoft\Windows\Temporary Internet Files\Content.IE5\H8UAN1R8\MCBD06808_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4191000"/>
            <a:ext cx="2001523" cy="183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Mother’s</a:t>
            </a:r>
            <a:r>
              <a:rPr lang="en-US" sz="3200" dirty="0" smtClean="0"/>
              <a:t> dinner begins at 6:00.</a:t>
            </a:r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attendants’ </a:t>
            </a:r>
            <a:r>
              <a:rPr lang="en-US" sz="3200" dirty="0" smtClean="0"/>
              <a:t>uniforms were blue and gold.</a:t>
            </a:r>
          </a:p>
          <a:p>
            <a:r>
              <a:rPr lang="en-US" sz="3200" dirty="0" smtClean="0"/>
              <a:t>The babysitters heated the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babies’ </a:t>
            </a:r>
            <a:r>
              <a:rPr lang="en-US" sz="3200" dirty="0" smtClean="0"/>
              <a:t>bottles.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…Continued</a:t>
            </a:r>
            <a:endParaRPr lang="en-US" dirty="0"/>
          </a:p>
        </p:txBody>
      </p:sp>
      <p:pic>
        <p:nvPicPr>
          <p:cNvPr id="4098" name="Picture 2" descr="C:\Users\Ashley\AppData\Local\Microsoft\Windows\Temporary Internet Files\Content.IE5\E3RT3LR8\MCj041244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191000"/>
            <a:ext cx="1846385" cy="2057400"/>
          </a:xfrm>
          <a:prstGeom prst="rect">
            <a:avLst/>
          </a:prstGeom>
          <a:noFill/>
        </p:spPr>
      </p:pic>
      <p:pic>
        <p:nvPicPr>
          <p:cNvPr id="4099" name="Picture 3" descr="C:\Users\Ashley\AppData\Local\Microsoft\Windows\Temporary Internet Files\Content.IE5\E3RT3LR8\MCj0233185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4191000"/>
            <a:ext cx="1905000" cy="2004534"/>
          </a:xfrm>
          <a:prstGeom prst="rect">
            <a:avLst/>
          </a:prstGeom>
          <a:noFill/>
        </p:spPr>
      </p:pic>
      <p:pic>
        <p:nvPicPr>
          <p:cNvPr id="3074" name="Picture 2" descr="C:\Users\Ashley\AppData\Local\Microsoft\Windows\Temporary Internet Files\Content.IE5\H8UAN1R8\MCj0439780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0386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357</Words>
  <Application>Microsoft Office PowerPoint</Application>
  <PresentationFormat>On-screen Show (4:3)</PresentationFormat>
  <Paragraphs>59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Possessive Nouns</vt:lpstr>
      <vt:lpstr>Definition:</vt:lpstr>
      <vt:lpstr>The dog’s collar is red.</vt:lpstr>
      <vt:lpstr>Optional:</vt:lpstr>
      <vt:lpstr>We saw the children’s art work.</vt:lpstr>
      <vt:lpstr>My sisters’ names are Erika and Rachael.</vt:lpstr>
      <vt:lpstr>More examples of sentences with possessive nouns:</vt:lpstr>
      <vt:lpstr>…Continued</vt:lpstr>
      <vt:lpstr>…Continued</vt:lpstr>
      <vt:lpstr>…Continued</vt:lpstr>
      <vt:lpstr>Review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Nouns</dc:title>
  <dc:creator>Ashley</dc:creator>
  <cp:lastModifiedBy>SirKnightRichard</cp:lastModifiedBy>
  <cp:revision>24</cp:revision>
  <dcterms:created xsi:type="dcterms:W3CDTF">2010-03-01T23:05:04Z</dcterms:created>
  <dcterms:modified xsi:type="dcterms:W3CDTF">2011-03-15T15:15:11Z</dcterms:modified>
</cp:coreProperties>
</file>