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4"/>
  </p:notesMasterIdLst>
  <p:sldIdLst>
    <p:sldId id="256" r:id="rId2"/>
    <p:sldId id="273" r:id="rId3"/>
    <p:sldId id="274" r:id="rId4"/>
    <p:sldId id="275" r:id="rId5"/>
    <p:sldId id="276" r:id="rId6"/>
    <p:sldId id="292" r:id="rId7"/>
    <p:sldId id="298" r:id="rId8"/>
    <p:sldId id="300" r:id="rId9"/>
    <p:sldId id="305" r:id="rId10"/>
    <p:sldId id="293" r:id="rId11"/>
    <p:sldId id="294" r:id="rId12"/>
    <p:sldId id="278" r:id="rId13"/>
    <p:sldId id="301" r:id="rId14"/>
    <p:sldId id="296" r:id="rId15"/>
    <p:sldId id="297" r:id="rId16"/>
    <p:sldId id="279" r:id="rId17"/>
    <p:sldId id="295" r:id="rId18"/>
    <p:sldId id="282" r:id="rId19"/>
    <p:sldId id="288" r:id="rId20"/>
    <p:sldId id="303" r:id="rId21"/>
    <p:sldId id="304" r:id="rId22"/>
    <p:sldId id="302" r:id="rId23"/>
  </p:sldIdLst>
  <p:sldSz cx="9144000" cy="6858000" type="screen4x3"/>
  <p:notesSz cx="6858000" cy="9190038"/>
  <p:defaultTextStyle>
    <a:defPPr>
      <a:defRPr lang="en-US"/>
    </a:defPPr>
    <a:lvl1pPr algn="ctr" rtl="0" eaLnBrk="0" fontAlgn="base" hangingPunct="0">
      <a:spcBef>
        <a:spcPct val="0"/>
      </a:spcBef>
      <a:spcAft>
        <a:spcPct val="0"/>
      </a:spcAft>
      <a:defRPr sz="4000" b="1" kern="1200">
        <a:solidFill>
          <a:schemeClr val="tx1"/>
        </a:solidFill>
        <a:latin typeface="Times New Roman" pitchFamily="18" charset="0"/>
        <a:ea typeface="+mn-ea"/>
        <a:cs typeface="+mn-cs"/>
      </a:defRPr>
    </a:lvl1pPr>
    <a:lvl2pPr marL="457200" algn="ctr" rtl="0" eaLnBrk="0" fontAlgn="base" hangingPunct="0">
      <a:spcBef>
        <a:spcPct val="0"/>
      </a:spcBef>
      <a:spcAft>
        <a:spcPct val="0"/>
      </a:spcAft>
      <a:defRPr sz="4000" b="1" kern="1200">
        <a:solidFill>
          <a:schemeClr val="tx1"/>
        </a:solidFill>
        <a:latin typeface="Times New Roman" pitchFamily="18" charset="0"/>
        <a:ea typeface="+mn-ea"/>
        <a:cs typeface="+mn-cs"/>
      </a:defRPr>
    </a:lvl2pPr>
    <a:lvl3pPr marL="914400" algn="ctr" rtl="0" eaLnBrk="0" fontAlgn="base" hangingPunct="0">
      <a:spcBef>
        <a:spcPct val="0"/>
      </a:spcBef>
      <a:spcAft>
        <a:spcPct val="0"/>
      </a:spcAft>
      <a:defRPr sz="4000" b="1" kern="1200">
        <a:solidFill>
          <a:schemeClr val="tx1"/>
        </a:solidFill>
        <a:latin typeface="Times New Roman" pitchFamily="18" charset="0"/>
        <a:ea typeface="+mn-ea"/>
        <a:cs typeface="+mn-cs"/>
      </a:defRPr>
    </a:lvl3pPr>
    <a:lvl4pPr marL="1371600" algn="ctr" rtl="0" eaLnBrk="0" fontAlgn="base" hangingPunct="0">
      <a:spcBef>
        <a:spcPct val="0"/>
      </a:spcBef>
      <a:spcAft>
        <a:spcPct val="0"/>
      </a:spcAft>
      <a:defRPr sz="4000" b="1" kern="1200">
        <a:solidFill>
          <a:schemeClr val="tx1"/>
        </a:solidFill>
        <a:latin typeface="Times New Roman" pitchFamily="18" charset="0"/>
        <a:ea typeface="+mn-ea"/>
        <a:cs typeface="+mn-cs"/>
      </a:defRPr>
    </a:lvl4pPr>
    <a:lvl5pPr marL="1828800" algn="ctr" rtl="0" eaLnBrk="0" fontAlgn="base" hangingPunct="0">
      <a:spcBef>
        <a:spcPct val="0"/>
      </a:spcBef>
      <a:spcAft>
        <a:spcPct val="0"/>
      </a:spcAft>
      <a:defRPr sz="4000" b="1" kern="1200">
        <a:solidFill>
          <a:schemeClr val="tx1"/>
        </a:solidFill>
        <a:latin typeface="Times New Roman" pitchFamily="18" charset="0"/>
        <a:ea typeface="+mn-ea"/>
        <a:cs typeface="+mn-cs"/>
      </a:defRPr>
    </a:lvl5pPr>
    <a:lvl6pPr marL="2286000" algn="l" defTabSz="914400" rtl="0" eaLnBrk="1" latinLnBrk="0" hangingPunct="1">
      <a:defRPr sz="4000" b="1" kern="1200">
        <a:solidFill>
          <a:schemeClr val="tx1"/>
        </a:solidFill>
        <a:latin typeface="Times New Roman" pitchFamily="18" charset="0"/>
        <a:ea typeface="+mn-ea"/>
        <a:cs typeface="+mn-cs"/>
      </a:defRPr>
    </a:lvl6pPr>
    <a:lvl7pPr marL="2743200" algn="l" defTabSz="914400" rtl="0" eaLnBrk="1" latinLnBrk="0" hangingPunct="1">
      <a:defRPr sz="4000" b="1" kern="1200">
        <a:solidFill>
          <a:schemeClr val="tx1"/>
        </a:solidFill>
        <a:latin typeface="Times New Roman" pitchFamily="18" charset="0"/>
        <a:ea typeface="+mn-ea"/>
        <a:cs typeface="+mn-cs"/>
      </a:defRPr>
    </a:lvl7pPr>
    <a:lvl8pPr marL="3200400" algn="l" defTabSz="914400" rtl="0" eaLnBrk="1" latinLnBrk="0" hangingPunct="1">
      <a:defRPr sz="4000" b="1" kern="1200">
        <a:solidFill>
          <a:schemeClr val="tx1"/>
        </a:solidFill>
        <a:latin typeface="Times New Roman" pitchFamily="18" charset="0"/>
        <a:ea typeface="+mn-ea"/>
        <a:cs typeface="+mn-cs"/>
      </a:defRPr>
    </a:lvl8pPr>
    <a:lvl9pPr marL="3657600" algn="l" defTabSz="914400" rtl="0" eaLnBrk="1" latinLnBrk="0" hangingPunct="1">
      <a:defRPr sz="4000" b="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DDDDDD"/>
    <a:srgbClr val="996600"/>
    <a:srgbClr val="FF0000"/>
    <a:srgbClr val="996633"/>
    <a:srgbClr val="F2ED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0"/>
    <p:restoredTop sz="93692"/>
  </p:normalViewPr>
  <p:slideViewPr>
    <p:cSldViewPr>
      <p:cViewPr varScale="1">
        <p:scale>
          <a:sx n="66" d="100"/>
          <a:sy n="66" d="100"/>
        </p:scale>
        <p:origin x="664"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482702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120" name="Group 48"/>
          <p:cNvGrpSpPr>
            <a:grpSpLocks/>
          </p:cNvGrpSpPr>
          <p:nvPr/>
        </p:nvGrpSpPr>
        <p:grpSpPr bwMode="auto">
          <a:xfrm>
            <a:off x="0" y="-17463"/>
            <a:ext cx="9178925" cy="6905626"/>
            <a:chOff x="0" y="-11"/>
            <a:chExt cx="5782" cy="4350"/>
          </a:xfrm>
        </p:grpSpPr>
        <p:sp>
          <p:nvSpPr>
            <p:cNvPr id="3074" name="Rectangle 2"/>
            <p:cNvSpPr>
              <a:spLocks noChangeArrowheads="1"/>
            </p:cNvSpPr>
            <p:nvPr/>
          </p:nvSpPr>
          <p:spPr bwMode="hidden">
            <a:xfrm>
              <a:off x="0" y="1824"/>
              <a:ext cx="5774" cy="2515"/>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endParaRPr lang="en-US"/>
            </a:p>
          </p:txBody>
        </p:sp>
        <p:sp>
          <p:nvSpPr>
            <p:cNvPr id="3075" name="Rectangle 3"/>
            <p:cNvSpPr>
              <a:spLocks noChangeArrowheads="1"/>
            </p:cNvSpPr>
            <p:nvPr/>
          </p:nvSpPr>
          <p:spPr bwMode="hidden">
            <a:xfrm>
              <a:off x="0" y="0"/>
              <a:ext cx="5759" cy="1824"/>
            </a:xfrm>
            <a:prstGeom prst="rect">
              <a:avLst/>
            </a:prstGeom>
            <a:gradFill rotWithShape="0">
              <a:gsLst>
                <a:gs pos="0">
                  <a:schemeClr val="hlink"/>
                </a:gs>
                <a:gs pos="100000">
                  <a:schemeClr val="bg1"/>
                </a:gs>
              </a:gsLst>
              <a:lin ang="5400000" scaled="1"/>
            </a:gradFill>
            <a:ln w="9525">
              <a:noFill/>
              <a:miter lim="800000"/>
              <a:headEnd/>
              <a:tailEnd/>
            </a:ln>
            <a:effectLst/>
          </p:spPr>
          <p:txBody>
            <a:bodyPr wrap="none" anchor="ctr"/>
            <a:lstStyle/>
            <a:p>
              <a:endParaRPr lang="en-US"/>
            </a:p>
          </p:txBody>
        </p:sp>
        <p:grpSp>
          <p:nvGrpSpPr>
            <p:cNvPr id="3078" name="Group 6"/>
            <p:cNvGrpSpPr>
              <a:grpSpLocks/>
            </p:cNvGrpSpPr>
            <p:nvPr/>
          </p:nvGrpSpPr>
          <p:grpSpPr bwMode="auto">
            <a:xfrm>
              <a:off x="5301" y="-11"/>
              <a:ext cx="481" cy="4284"/>
              <a:chOff x="5301" y="-11"/>
              <a:chExt cx="481" cy="4284"/>
            </a:xfrm>
          </p:grpSpPr>
          <p:sp>
            <p:nvSpPr>
              <p:cNvPr id="3076" name="Freeform 4"/>
              <p:cNvSpPr>
                <a:spLocks/>
              </p:cNvSpPr>
              <p:nvPr/>
            </p:nvSpPr>
            <p:spPr bwMode="ltGray">
              <a:xfrm>
                <a:off x="5301" y="-11"/>
                <a:ext cx="241" cy="4284"/>
              </a:xfrm>
              <a:custGeom>
                <a:avLst/>
                <a:gdLst/>
                <a:ahLst/>
                <a:cxnLst>
                  <a:cxn ang="0">
                    <a:pos x="0" y="4234"/>
                  </a:cxn>
                  <a:cxn ang="0">
                    <a:pos x="0" y="0"/>
                  </a:cxn>
                  <a:cxn ang="0">
                    <a:pos x="240" y="0"/>
                  </a:cxn>
                  <a:cxn ang="0">
                    <a:pos x="240" y="4234"/>
                  </a:cxn>
                  <a:cxn ang="0">
                    <a:pos x="192" y="4283"/>
                  </a:cxn>
                  <a:cxn ang="0">
                    <a:pos x="144" y="4281"/>
                  </a:cxn>
                  <a:cxn ang="0">
                    <a:pos x="112" y="4281"/>
                  </a:cxn>
                  <a:cxn ang="0">
                    <a:pos x="49" y="4281"/>
                  </a:cxn>
                  <a:cxn ang="0">
                    <a:pos x="0" y="4234"/>
                  </a:cxn>
                </a:cxnLst>
                <a:rect l="0" t="0" r="r" b="b"/>
                <a:pathLst>
                  <a:path w="241" h="4284">
                    <a:moveTo>
                      <a:pt x="0" y="4234"/>
                    </a:moveTo>
                    <a:lnTo>
                      <a:pt x="0" y="0"/>
                    </a:lnTo>
                    <a:lnTo>
                      <a:pt x="240" y="0"/>
                    </a:lnTo>
                    <a:lnTo>
                      <a:pt x="240" y="4234"/>
                    </a:lnTo>
                    <a:lnTo>
                      <a:pt x="192" y="4283"/>
                    </a:lnTo>
                    <a:lnTo>
                      <a:pt x="144" y="4281"/>
                    </a:lnTo>
                    <a:lnTo>
                      <a:pt x="112" y="4281"/>
                    </a:lnTo>
                    <a:lnTo>
                      <a:pt x="49" y="4281"/>
                    </a:lnTo>
                    <a:lnTo>
                      <a:pt x="0" y="4234"/>
                    </a:lnTo>
                  </a:path>
                </a:pathLst>
              </a:custGeom>
              <a:gradFill rotWithShape="0">
                <a:gsLst>
                  <a:gs pos="0">
                    <a:schemeClr val="bg2"/>
                  </a:gs>
                  <a:gs pos="50000">
                    <a:schemeClr val="bg1"/>
                  </a:gs>
                  <a:gs pos="100000">
                    <a:schemeClr val="bg2"/>
                  </a:gs>
                </a:gsLst>
                <a:lin ang="0" scaled="1"/>
              </a:gradFill>
              <a:ln w="9525" cap="rnd">
                <a:noFill/>
                <a:round/>
                <a:headEnd/>
                <a:tailEnd/>
              </a:ln>
              <a:effectLst/>
            </p:spPr>
            <p:txBody>
              <a:bodyPr/>
              <a:lstStyle/>
              <a:p>
                <a:endParaRPr lang="en-US"/>
              </a:p>
            </p:txBody>
          </p:sp>
          <p:sp>
            <p:nvSpPr>
              <p:cNvPr id="3077" name="Freeform 5"/>
              <p:cNvSpPr>
                <a:spLocks/>
              </p:cNvSpPr>
              <p:nvPr/>
            </p:nvSpPr>
            <p:spPr bwMode="ltGray">
              <a:xfrm>
                <a:off x="5541" y="-11"/>
                <a:ext cx="241" cy="4284"/>
              </a:xfrm>
              <a:custGeom>
                <a:avLst/>
                <a:gdLst/>
                <a:ahLst/>
                <a:cxnLst>
                  <a:cxn ang="0">
                    <a:pos x="0" y="4234"/>
                  </a:cxn>
                  <a:cxn ang="0">
                    <a:pos x="0" y="0"/>
                  </a:cxn>
                  <a:cxn ang="0">
                    <a:pos x="240" y="0"/>
                  </a:cxn>
                  <a:cxn ang="0">
                    <a:pos x="240" y="4234"/>
                  </a:cxn>
                  <a:cxn ang="0">
                    <a:pos x="192" y="4283"/>
                  </a:cxn>
                  <a:cxn ang="0">
                    <a:pos x="144" y="4281"/>
                  </a:cxn>
                  <a:cxn ang="0">
                    <a:pos x="112" y="4281"/>
                  </a:cxn>
                  <a:cxn ang="0">
                    <a:pos x="49" y="4281"/>
                  </a:cxn>
                  <a:cxn ang="0">
                    <a:pos x="0" y="4234"/>
                  </a:cxn>
                </a:cxnLst>
                <a:rect l="0" t="0" r="r" b="b"/>
                <a:pathLst>
                  <a:path w="241" h="4284">
                    <a:moveTo>
                      <a:pt x="0" y="4234"/>
                    </a:moveTo>
                    <a:lnTo>
                      <a:pt x="0" y="0"/>
                    </a:lnTo>
                    <a:lnTo>
                      <a:pt x="240" y="0"/>
                    </a:lnTo>
                    <a:lnTo>
                      <a:pt x="240" y="4234"/>
                    </a:lnTo>
                    <a:lnTo>
                      <a:pt x="192" y="4283"/>
                    </a:lnTo>
                    <a:lnTo>
                      <a:pt x="144" y="4281"/>
                    </a:lnTo>
                    <a:lnTo>
                      <a:pt x="112" y="4281"/>
                    </a:lnTo>
                    <a:lnTo>
                      <a:pt x="49" y="4281"/>
                    </a:lnTo>
                    <a:lnTo>
                      <a:pt x="0" y="4234"/>
                    </a:lnTo>
                  </a:path>
                </a:pathLst>
              </a:custGeom>
              <a:gradFill rotWithShape="0">
                <a:gsLst>
                  <a:gs pos="0">
                    <a:schemeClr val="bg2"/>
                  </a:gs>
                  <a:gs pos="50000">
                    <a:schemeClr val="bg1"/>
                  </a:gs>
                  <a:gs pos="100000">
                    <a:schemeClr val="bg2"/>
                  </a:gs>
                </a:gsLst>
                <a:lin ang="0" scaled="1"/>
              </a:gradFill>
              <a:ln w="9525" cap="rnd">
                <a:noFill/>
                <a:round/>
                <a:headEnd/>
                <a:tailEnd/>
              </a:ln>
              <a:effectLst/>
            </p:spPr>
            <p:txBody>
              <a:bodyPr/>
              <a:lstStyle/>
              <a:p>
                <a:endParaRPr lang="en-US"/>
              </a:p>
            </p:txBody>
          </p:sp>
        </p:grpSp>
        <p:grpSp>
          <p:nvGrpSpPr>
            <p:cNvPr id="3081" name="Group 9"/>
            <p:cNvGrpSpPr>
              <a:grpSpLocks/>
            </p:cNvGrpSpPr>
            <p:nvPr/>
          </p:nvGrpSpPr>
          <p:grpSpPr bwMode="auto">
            <a:xfrm>
              <a:off x="0" y="0"/>
              <a:ext cx="481" cy="4273"/>
              <a:chOff x="0" y="0"/>
              <a:chExt cx="481" cy="4273"/>
            </a:xfrm>
          </p:grpSpPr>
          <p:sp>
            <p:nvSpPr>
              <p:cNvPr id="3079" name="Freeform 7"/>
              <p:cNvSpPr>
                <a:spLocks/>
              </p:cNvSpPr>
              <p:nvPr/>
            </p:nvSpPr>
            <p:spPr bwMode="ltGray">
              <a:xfrm>
                <a:off x="0" y="0"/>
                <a:ext cx="241" cy="4273"/>
              </a:xfrm>
              <a:custGeom>
                <a:avLst/>
                <a:gdLst/>
                <a:ahLst/>
                <a:cxnLst>
                  <a:cxn ang="0">
                    <a:pos x="0" y="4223"/>
                  </a:cxn>
                  <a:cxn ang="0">
                    <a:pos x="0" y="0"/>
                  </a:cxn>
                  <a:cxn ang="0">
                    <a:pos x="240" y="0"/>
                  </a:cxn>
                  <a:cxn ang="0">
                    <a:pos x="240" y="4223"/>
                  </a:cxn>
                  <a:cxn ang="0">
                    <a:pos x="192" y="4272"/>
                  </a:cxn>
                  <a:cxn ang="0">
                    <a:pos x="144" y="4270"/>
                  </a:cxn>
                  <a:cxn ang="0">
                    <a:pos x="112" y="4270"/>
                  </a:cxn>
                  <a:cxn ang="0">
                    <a:pos x="49" y="4270"/>
                  </a:cxn>
                  <a:cxn ang="0">
                    <a:pos x="0" y="4223"/>
                  </a:cxn>
                </a:cxnLst>
                <a:rect l="0" t="0" r="r" b="b"/>
                <a:pathLst>
                  <a:path w="241" h="4273">
                    <a:moveTo>
                      <a:pt x="0" y="4223"/>
                    </a:moveTo>
                    <a:lnTo>
                      <a:pt x="0" y="0"/>
                    </a:lnTo>
                    <a:lnTo>
                      <a:pt x="240" y="0"/>
                    </a:lnTo>
                    <a:lnTo>
                      <a:pt x="240" y="4223"/>
                    </a:lnTo>
                    <a:lnTo>
                      <a:pt x="192" y="4272"/>
                    </a:lnTo>
                    <a:lnTo>
                      <a:pt x="144" y="4270"/>
                    </a:lnTo>
                    <a:lnTo>
                      <a:pt x="112" y="4270"/>
                    </a:lnTo>
                    <a:lnTo>
                      <a:pt x="49" y="4270"/>
                    </a:lnTo>
                    <a:lnTo>
                      <a:pt x="0" y="4223"/>
                    </a:lnTo>
                  </a:path>
                </a:pathLst>
              </a:custGeom>
              <a:gradFill rotWithShape="0">
                <a:gsLst>
                  <a:gs pos="0">
                    <a:schemeClr val="bg2"/>
                  </a:gs>
                  <a:gs pos="50000">
                    <a:schemeClr val="bg1"/>
                  </a:gs>
                  <a:gs pos="100000">
                    <a:schemeClr val="bg2"/>
                  </a:gs>
                </a:gsLst>
                <a:lin ang="0" scaled="1"/>
              </a:gradFill>
              <a:ln w="9525" cap="rnd">
                <a:noFill/>
                <a:round/>
                <a:headEnd/>
                <a:tailEnd/>
              </a:ln>
              <a:effectLst/>
            </p:spPr>
            <p:txBody>
              <a:bodyPr/>
              <a:lstStyle/>
              <a:p>
                <a:endParaRPr lang="en-US"/>
              </a:p>
            </p:txBody>
          </p:sp>
          <p:sp>
            <p:nvSpPr>
              <p:cNvPr id="3080" name="Freeform 8"/>
              <p:cNvSpPr>
                <a:spLocks/>
              </p:cNvSpPr>
              <p:nvPr/>
            </p:nvSpPr>
            <p:spPr bwMode="ltGray">
              <a:xfrm>
                <a:off x="240" y="0"/>
                <a:ext cx="241" cy="4273"/>
              </a:xfrm>
              <a:custGeom>
                <a:avLst/>
                <a:gdLst/>
                <a:ahLst/>
                <a:cxnLst>
                  <a:cxn ang="0">
                    <a:pos x="0" y="4223"/>
                  </a:cxn>
                  <a:cxn ang="0">
                    <a:pos x="0" y="0"/>
                  </a:cxn>
                  <a:cxn ang="0">
                    <a:pos x="240" y="0"/>
                  </a:cxn>
                  <a:cxn ang="0">
                    <a:pos x="240" y="4223"/>
                  </a:cxn>
                  <a:cxn ang="0">
                    <a:pos x="192" y="4272"/>
                  </a:cxn>
                  <a:cxn ang="0">
                    <a:pos x="144" y="4270"/>
                  </a:cxn>
                  <a:cxn ang="0">
                    <a:pos x="112" y="4270"/>
                  </a:cxn>
                  <a:cxn ang="0">
                    <a:pos x="49" y="4270"/>
                  </a:cxn>
                  <a:cxn ang="0">
                    <a:pos x="0" y="4223"/>
                  </a:cxn>
                </a:cxnLst>
                <a:rect l="0" t="0" r="r" b="b"/>
                <a:pathLst>
                  <a:path w="241" h="4273">
                    <a:moveTo>
                      <a:pt x="0" y="4223"/>
                    </a:moveTo>
                    <a:lnTo>
                      <a:pt x="0" y="0"/>
                    </a:lnTo>
                    <a:lnTo>
                      <a:pt x="240" y="0"/>
                    </a:lnTo>
                    <a:lnTo>
                      <a:pt x="240" y="4223"/>
                    </a:lnTo>
                    <a:lnTo>
                      <a:pt x="192" y="4272"/>
                    </a:lnTo>
                    <a:lnTo>
                      <a:pt x="144" y="4270"/>
                    </a:lnTo>
                    <a:lnTo>
                      <a:pt x="112" y="4270"/>
                    </a:lnTo>
                    <a:lnTo>
                      <a:pt x="49" y="4270"/>
                    </a:lnTo>
                    <a:lnTo>
                      <a:pt x="0" y="4223"/>
                    </a:lnTo>
                  </a:path>
                </a:pathLst>
              </a:custGeom>
              <a:gradFill rotWithShape="0">
                <a:gsLst>
                  <a:gs pos="0">
                    <a:schemeClr val="bg2"/>
                  </a:gs>
                  <a:gs pos="50000">
                    <a:schemeClr val="bg1"/>
                  </a:gs>
                  <a:gs pos="100000">
                    <a:schemeClr val="bg2"/>
                  </a:gs>
                </a:gsLst>
                <a:lin ang="0" scaled="1"/>
              </a:gradFill>
              <a:ln w="9525" cap="rnd">
                <a:noFill/>
                <a:round/>
                <a:headEnd/>
                <a:tailEnd/>
              </a:ln>
              <a:effectLst/>
            </p:spPr>
            <p:txBody>
              <a:bodyPr/>
              <a:lstStyle/>
              <a:p>
                <a:endParaRPr lang="en-US"/>
              </a:p>
            </p:txBody>
          </p:sp>
        </p:grpSp>
        <p:grpSp>
          <p:nvGrpSpPr>
            <p:cNvPr id="3119" name="Group 47"/>
            <p:cNvGrpSpPr>
              <a:grpSpLocks/>
            </p:cNvGrpSpPr>
            <p:nvPr/>
          </p:nvGrpSpPr>
          <p:grpSpPr bwMode="auto">
            <a:xfrm>
              <a:off x="82" y="838"/>
              <a:ext cx="5590" cy="891"/>
              <a:chOff x="82" y="838"/>
              <a:chExt cx="5590" cy="891"/>
            </a:xfrm>
          </p:grpSpPr>
          <p:grpSp>
            <p:nvGrpSpPr>
              <p:cNvPr id="3100" name="Group 28"/>
              <p:cNvGrpSpPr>
                <a:grpSpLocks/>
              </p:cNvGrpSpPr>
              <p:nvPr/>
            </p:nvGrpSpPr>
            <p:grpSpPr bwMode="auto">
              <a:xfrm>
                <a:off x="134" y="838"/>
                <a:ext cx="5538" cy="850"/>
                <a:chOff x="134" y="838"/>
                <a:chExt cx="5538" cy="850"/>
              </a:xfrm>
            </p:grpSpPr>
            <p:sp>
              <p:nvSpPr>
                <p:cNvPr id="3082" name="Freeform 10"/>
                <p:cNvSpPr>
                  <a:spLocks/>
                </p:cNvSpPr>
                <p:nvPr/>
              </p:nvSpPr>
              <p:spPr bwMode="ltGray">
                <a:xfrm>
                  <a:off x="5269" y="1550"/>
                  <a:ext cx="156" cy="117"/>
                </a:xfrm>
                <a:custGeom>
                  <a:avLst/>
                  <a:gdLst/>
                  <a:ahLst/>
                  <a:cxnLst>
                    <a:cxn ang="0">
                      <a:pos x="83" y="0"/>
                    </a:cxn>
                    <a:cxn ang="0">
                      <a:pos x="134" y="19"/>
                    </a:cxn>
                    <a:cxn ang="0">
                      <a:pos x="152" y="45"/>
                    </a:cxn>
                    <a:cxn ang="0">
                      <a:pos x="155" y="70"/>
                    </a:cxn>
                    <a:cxn ang="0">
                      <a:pos x="155" y="83"/>
                    </a:cxn>
                    <a:cxn ang="0">
                      <a:pos x="146" y="99"/>
                    </a:cxn>
                    <a:cxn ang="0">
                      <a:pos x="126" y="107"/>
                    </a:cxn>
                    <a:cxn ang="0">
                      <a:pos x="105" y="113"/>
                    </a:cxn>
                    <a:cxn ang="0">
                      <a:pos x="86" y="116"/>
                    </a:cxn>
                    <a:cxn ang="0">
                      <a:pos x="69" y="116"/>
                    </a:cxn>
                    <a:cxn ang="0">
                      <a:pos x="41" y="111"/>
                    </a:cxn>
                    <a:cxn ang="0">
                      <a:pos x="21" y="106"/>
                    </a:cxn>
                    <a:cxn ang="0">
                      <a:pos x="9" y="98"/>
                    </a:cxn>
                    <a:cxn ang="0">
                      <a:pos x="2" y="89"/>
                    </a:cxn>
                    <a:cxn ang="0">
                      <a:pos x="0" y="78"/>
                    </a:cxn>
                    <a:cxn ang="0">
                      <a:pos x="2" y="60"/>
                    </a:cxn>
                    <a:cxn ang="0">
                      <a:pos x="9" y="11"/>
                    </a:cxn>
                    <a:cxn ang="0">
                      <a:pos x="83" y="0"/>
                    </a:cxn>
                  </a:cxnLst>
                  <a:rect l="0" t="0" r="r" b="b"/>
                  <a:pathLst>
                    <a:path w="156" h="117">
                      <a:moveTo>
                        <a:pt x="83" y="0"/>
                      </a:moveTo>
                      <a:lnTo>
                        <a:pt x="134" y="19"/>
                      </a:lnTo>
                      <a:lnTo>
                        <a:pt x="152" y="45"/>
                      </a:lnTo>
                      <a:lnTo>
                        <a:pt x="155" y="70"/>
                      </a:lnTo>
                      <a:lnTo>
                        <a:pt x="155" y="83"/>
                      </a:lnTo>
                      <a:lnTo>
                        <a:pt x="146" y="99"/>
                      </a:lnTo>
                      <a:lnTo>
                        <a:pt x="126" y="107"/>
                      </a:lnTo>
                      <a:lnTo>
                        <a:pt x="105" y="113"/>
                      </a:lnTo>
                      <a:lnTo>
                        <a:pt x="86" y="116"/>
                      </a:lnTo>
                      <a:lnTo>
                        <a:pt x="69" y="116"/>
                      </a:lnTo>
                      <a:lnTo>
                        <a:pt x="41" y="111"/>
                      </a:lnTo>
                      <a:lnTo>
                        <a:pt x="21" y="106"/>
                      </a:lnTo>
                      <a:lnTo>
                        <a:pt x="9" y="98"/>
                      </a:lnTo>
                      <a:lnTo>
                        <a:pt x="2" y="89"/>
                      </a:lnTo>
                      <a:lnTo>
                        <a:pt x="0" y="78"/>
                      </a:lnTo>
                      <a:lnTo>
                        <a:pt x="2" y="60"/>
                      </a:lnTo>
                      <a:lnTo>
                        <a:pt x="9" y="11"/>
                      </a:lnTo>
                      <a:lnTo>
                        <a:pt x="83" y="0"/>
                      </a:lnTo>
                    </a:path>
                  </a:pathLst>
                </a:custGeom>
                <a:solidFill>
                  <a:schemeClr val="bg2">
                    <a:alpha val="50000"/>
                  </a:schemeClr>
                </a:solidFill>
                <a:ln w="9525" cap="rnd">
                  <a:noFill/>
                  <a:round/>
                  <a:headEnd/>
                  <a:tailEnd/>
                </a:ln>
                <a:effectLst/>
              </p:spPr>
              <p:txBody>
                <a:bodyPr/>
                <a:lstStyle/>
                <a:p>
                  <a:endParaRPr lang="en-US"/>
                </a:p>
              </p:txBody>
            </p:sp>
            <p:sp>
              <p:nvSpPr>
                <p:cNvPr id="3083" name="Freeform 11"/>
                <p:cNvSpPr>
                  <a:spLocks/>
                </p:cNvSpPr>
                <p:nvPr/>
              </p:nvSpPr>
              <p:spPr bwMode="ltGray">
                <a:xfrm>
                  <a:off x="5265" y="1562"/>
                  <a:ext cx="88" cy="75"/>
                </a:xfrm>
                <a:custGeom>
                  <a:avLst/>
                  <a:gdLst/>
                  <a:ahLst/>
                  <a:cxnLst>
                    <a:cxn ang="0">
                      <a:pos x="0" y="69"/>
                    </a:cxn>
                    <a:cxn ang="0">
                      <a:pos x="11" y="0"/>
                    </a:cxn>
                    <a:cxn ang="0">
                      <a:pos x="54" y="5"/>
                    </a:cxn>
                    <a:cxn ang="0">
                      <a:pos x="87" y="9"/>
                    </a:cxn>
                    <a:cxn ang="0">
                      <a:pos x="78" y="74"/>
                    </a:cxn>
                    <a:cxn ang="0">
                      <a:pos x="75" y="59"/>
                    </a:cxn>
                    <a:cxn ang="0">
                      <a:pos x="65" y="48"/>
                    </a:cxn>
                    <a:cxn ang="0">
                      <a:pos x="47" y="44"/>
                    </a:cxn>
                    <a:cxn ang="0">
                      <a:pos x="27" y="45"/>
                    </a:cxn>
                    <a:cxn ang="0">
                      <a:pos x="11" y="52"/>
                    </a:cxn>
                    <a:cxn ang="0">
                      <a:pos x="0" y="69"/>
                    </a:cxn>
                  </a:cxnLst>
                  <a:rect l="0" t="0" r="r" b="b"/>
                  <a:pathLst>
                    <a:path w="88" h="75">
                      <a:moveTo>
                        <a:pt x="0" y="69"/>
                      </a:moveTo>
                      <a:lnTo>
                        <a:pt x="11" y="0"/>
                      </a:lnTo>
                      <a:lnTo>
                        <a:pt x="54" y="5"/>
                      </a:lnTo>
                      <a:lnTo>
                        <a:pt x="87" y="9"/>
                      </a:lnTo>
                      <a:lnTo>
                        <a:pt x="78" y="74"/>
                      </a:lnTo>
                      <a:lnTo>
                        <a:pt x="75" y="59"/>
                      </a:lnTo>
                      <a:lnTo>
                        <a:pt x="65" y="48"/>
                      </a:lnTo>
                      <a:lnTo>
                        <a:pt x="47" y="44"/>
                      </a:lnTo>
                      <a:lnTo>
                        <a:pt x="27" y="45"/>
                      </a:lnTo>
                      <a:lnTo>
                        <a:pt x="11" y="52"/>
                      </a:lnTo>
                      <a:lnTo>
                        <a:pt x="0" y="69"/>
                      </a:lnTo>
                    </a:path>
                  </a:pathLst>
                </a:custGeom>
                <a:solidFill>
                  <a:schemeClr val="bg2">
                    <a:alpha val="50000"/>
                  </a:schemeClr>
                </a:solidFill>
                <a:ln w="9525" cap="rnd">
                  <a:noFill/>
                  <a:round/>
                  <a:headEnd/>
                  <a:tailEnd/>
                </a:ln>
                <a:effectLst/>
              </p:spPr>
              <p:txBody>
                <a:bodyPr/>
                <a:lstStyle/>
                <a:p>
                  <a:endParaRPr lang="en-US"/>
                </a:p>
              </p:txBody>
            </p:sp>
            <p:sp>
              <p:nvSpPr>
                <p:cNvPr id="3084" name="Freeform 12"/>
                <p:cNvSpPr>
                  <a:spLocks/>
                </p:cNvSpPr>
                <p:nvPr/>
              </p:nvSpPr>
              <p:spPr bwMode="ltGray">
                <a:xfrm>
                  <a:off x="475" y="1541"/>
                  <a:ext cx="156" cy="117"/>
                </a:xfrm>
                <a:custGeom>
                  <a:avLst/>
                  <a:gdLst/>
                  <a:ahLst/>
                  <a:cxnLst>
                    <a:cxn ang="0">
                      <a:pos x="72" y="0"/>
                    </a:cxn>
                    <a:cxn ang="0">
                      <a:pos x="21" y="19"/>
                    </a:cxn>
                    <a:cxn ang="0">
                      <a:pos x="3" y="45"/>
                    </a:cxn>
                    <a:cxn ang="0">
                      <a:pos x="0" y="70"/>
                    </a:cxn>
                    <a:cxn ang="0">
                      <a:pos x="0" y="83"/>
                    </a:cxn>
                    <a:cxn ang="0">
                      <a:pos x="9" y="99"/>
                    </a:cxn>
                    <a:cxn ang="0">
                      <a:pos x="29" y="107"/>
                    </a:cxn>
                    <a:cxn ang="0">
                      <a:pos x="50" y="113"/>
                    </a:cxn>
                    <a:cxn ang="0">
                      <a:pos x="69" y="116"/>
                    </a:cxn>
                    <a:cxn ang="0">
                      <a:pos x="86" y="116"/>
                    </a:cxn>
                    <a:cxn ang="0">
                      <a:pos x="114" y="111"/>
                    </a:cxn>
                    <a:cxn ang="0">
                      <a:pos x="134" y="106"/>
                    </a:cxn>
                    <a:cxn ang="0">
                      <a:pos x="146" y="98"/>
                    </a:cxn>
                    <a:cxn ang="0">
                      <a:pos x="153" y="89"/>
                    </a:cxn>
                    <a:cxn ang="0">
                      <a:pos x="155" y="78"/>
                    </a:cxn>
                    <a:cxn ang="0">
                      <a:pos x="153" y="60"/>
                    </a:cxn>
                    <a:cxn ang="0">
                      <a:pos x="146" y="11"/>
                    </a:cxn>
                    <a:cxn ang="0">
                      <a:pos x="72" y="0"/>
                    </a:cxn>
                  </a:cxnLst>
                  <a:rect l="0" t="0" r="r" b="b"/>
                  <a:pathLst>
                    <a:path w="156" h="117">
                      <a:moveTo>
                        <a:pt x="72" y="0"/>
                      </a:moveTo>
                      <a:lnTo>
                        <a:pt x="21" y="19"/>
                      </a:lnTo>
                      <a:lnTo>
                        <a:pt x="3" y="45"/>
                      </a:lnTo>
                      <a:lnTo>
                        <a:pt x="0" y="70"/>
                      </a:lnTo>
                      <a:lnTo>
                        <a:pt x="0" y="83"/>
                      </a:lnTo>
                      <a:lnTo>
                        <a:pt x="9" y="99"/>
                      </a:lnTo>
                      <a:lnTo>
                        <a:pt x="29" y="107"/>
                      </a:lnTo>
                      <a:lnTo>
                        <a:pt x="50" y="113"/>
                      </a:lnTo>
                      <a:lnTo>
                        <a:pt x="69" y="116"/>
                      </a:lnTo>
                      <a:lnTo>
                        <a:pt x="86" y="116"/>
                      </a:lnTo>
                      <a:lnTo>
                        <a:pt x="114" y="111"/>
                      </a:lnTo>
                      <a:lnTo>
                        <a:pt x="134" y="106"/>
                      </a:lnTo>
                      <a:lnTo>
                        <a:pt x="146" y="98"/>
                      </a:lnTo>
                      <a:lnTo>
                        <a:pt x="153" y="89"/>
                      </a:lnTo>
                      <a:lnTo>
                        <a:pt x="155" y="78"/>
                      </a:lnTo>
                      <a:lnTo>
                        <a:pt x="153" y="60"/>
                      </a:lnTo>
                      <a:lnTo>
                        <a:pt x="146" y="11"/>
                      </a:lnTo>
                      <a:lnTo>
                        <a:pt x="72" y="0"/>
                      </a:lnTo>
                    </a:path>
                  </a:pathLst>
                </a:custGeom>
                <a:solidFill>
                  <a:schemeClr val="bg2">
                    <a:alpha val="50000"/>
                  </a:schemeClr>
                </a:solidFill>
                <a:ln w="9525" cap="rnd">
                  <a:noFill/>
                  <a:round/>
                  <a:headEnd/>
                  <a:tailEnd/>
                </a:ln>
                <a:effectLst/>
              </p:spPr>
              <p:txBody>
                <a:bodyPr/>
                <a:lstStyle/>
                <a:p>
                  <a:endParaRPr lang="en-US"/>
                </a:p>
              </p:txBody>
            </p:sp>
            <p:sp>
              <p:nvSpPr>
                <p:cNvPr id="3085" name="Freeform 13"/>
                <p:cNvSpPr>
                  <a:spLocks/>
                </p:cNvSpPr>
                <p:nvPr/>
              </p:nvSpPr>
              <p:spPr bwMode="ltGray">
                <a:xfrm>
                  <a:off x="547" y="1554"/>
                  <a:ext cx="88" cy="75"/>
                </a:xfrm>
                <a:custGeom>
                  <a:avLst/>
                  <a:gdLst/>
                  <a:ahLst/>
                  <a:cxnLst>
                    <a:cxn ang="0">
                      <a:pos x="87" y="68"/>
                    </a:cxn>
                    <a:cxn ang="0">
                      <a:pos x="76" y="0"/>
                    </a:cxn>
                    <a:cxn ang="0">
                      <a:pos x="33" y="5"/>
                    </a:cxn>
                    <a:cxn ang="0">
                      <a:pos x="0" y="9"/>
                    </a:cxn>
                    <a:cxn ang="0">
                      <a:pos x="9" y="74"/>
                    </a:cxn>
                    <a:cxn ang="0">
                      <a:pos x="12" y="58"/>
                    </a:cxn>
                    <a:cxn ang="0">
                      <a:pos x="22" y="47"/>
                    </a:cxn>
                    <a:cxn ang="0">
                      <a:pos x="40" y="44"/>
                    </a:cxn>
                    <a:cxn ang="0">
                      <a:pos x="60" y="45"/>
                    </a:cxn>
                    <a:cxn ang="0">
                      <a:pos x="76" y="52"/>
                    </a:cxn>
                    <a:cxn ang="0">
                      <a:pos x="87" y="68"/>
                    </a:cxn>
                  </a:cxnLst>
                  <a:rect l="0" t="0" r="r" b="b"/>
                  <a:pathLst>
                    <a:path w="88" h="75">
                      <a:moveTo>
                        <a:pt x="87" y="68"/>
                      </a:moveTo>
                      <a:lnTo>
                        <a:pt x="76" y="0"/>
                      </a:lnTo>
                      <a:lnTo>
                        <a:pt x="33" y="5"/>
                      </a:lnTo>
                      <a:lnTo>
                        <a:pt x="0" y="9"/>
                      </a:lnTo>
                      <a:lnTo>
                        <a:pt x="9" y="74"/>
                      </a:lnTo>
                      <a:lnTo>
                        <a:pt x="12" y="58"/>
                      </a:lnTo>
                      <a:lnTo>
                        <a:pt x="22" y="47"/>
                      </a:lnTo>
                      <a:lnTo>
                        <a:pt x="40" y="44"/>
                      </a:lnTo>
                      <a:lnTo>
                        <a:pt x="60" y="45"/>
                      </a:lnTo>
                      <a:lnTo>
                        <a:pt x="76" y="52"/>
                      </a:lnTo>
                      <a:lnTo>
                        <a:pt x="87" y="68"/>
                      </a:lnTo>
                    </a:path>
                  </a:pathLst>
                </a:custGeom>
                <a:solidFill>
                  <a:schemeClr val="bg2">
                    <a:alpha val="50000"/>
                  </a:schemeClr>
                </a:solidFill>
                <a:ln w="9525" cap="rnd">
                  <a:noFill/>
                  <a:round/>
                  <a:headEnd/>
                  <a:tailEnd/>
                </a:ln>
                <a:effectLst/>
              </p:spPr>
              <p:txBody>
                <a:bodyPr/>
                <a:lstStyle/>
                <a:p>
                  <a:endParaRPr lang="en-US"/>
                </a:p>
              </p:txBody>
            </p:sp>
            <p:sp>
              <p:nvSpPr>
                <p:cNvPr id="3086" name="Line 14"/>
                <p:cNvSpPr>
                  <a:spLocks noChangeShapeType="1"/>
                </p:cNvSpPr>
                <p:nvPr/>
              </p:nvSpPr>
              <p:spPr bwMode="ltGray">
                <a:xfrm flipV="1">
                  <a:off x="2020" y="1125"/>
                  <a:ext cx="192" cy="87"/>
                </a:xfrm>
                <a:prstGeom prst="line">
                  <a:avLst/>
                </a:prstGeom>
                <a:noFill/>
                <a:ln w="12700">
                  <a:solidFill>
                    <a:schemeClr val="hlink"/>
                  </a:solidFill>
                  <a:round/>
                  <a:headEnd type="none" w="sm" len="sm"/>
                  <a:tailEnd type="none" w="sm" len="sm"/>
                </a:ln>
                <a:effectLst/>
              </p:spPr>
              <p:txBody>
                <a:bodyPr wrap="none" anchor="ctr"/>
                <a:lstStyle/>
                <a:p>
                  <a:endParaRPr lang="en-US"/>
                </a:p>
              </p:txBody>
            </p:sp>
            <p:sp>
              <p:nvSpPr>
                <p:cNvPr id="3087" name="Freeform 15"/>
                <p:cNvSpPr>
                  <a:spLocks/>
                </p:cNvSpPr>
                <p:nvPr/>
              </p:nvSpPr>
              <p:spPr bwMode="ltGray">
                <a:xfrm>
                  <a:off x="1408" y="838"/>
                  <a:ext cx="2967" cy="457"/>
                </a:xfrm>
                <a:custGeom>
                  <a:avLst/>
                  <a:gdLst/>
                  <a:ahLst/>
                  <a:cxnLst>
                    <a:cxn ang="0">
                      <a:pos x="0" y="122"/>
                    </a:cxn>
                    <a:cxn ang="0">
                      <a:pos x="207" y="78"/>
                    </a:cxn>
                    <a:cxn ang="0">
                      <a:pos x="442" y="48"/>
                    </a:cxn>
                    <a:cxn ang="0">
                      <a:pos x="640" y="32"/>
                    </a:cxn>
                    <a:cxn ang="0">
                      <a:pos x="897" y="16"/>
                    </a:cxn>
                    <a:cxn ang="0">
                      <a:pos x="1215" y="2"/>
                    </a:cxn>
                    <a:cxn ang="0">
                      <a:pos x="1392" y="0"/>
                    </a:cxn>
                    <a:cxn ang="0">
                      <a:pos x="1710" y="0"/>
                    </a:cxn>
                    <a:cxn ang="0">
                      <a:pos x="1997" y="10"/>
                    </a:cxn>
                    <a:cxn ang="0">
                      <a:pos x="2258" y="21"/>
                    </a:cxn>
                    <a:cxn ang="0">
                      <a:pos x="2493" y="38"/>
                    </a:cxn>
                    <a:cxn ang="0">
                      <a:pos x="2674" y="54"/>
                    </a:cxn>
                    <a:cxn ang="0">
                      <a:pos x="2828" y="73"/>
                    </a:cxn>
                    <a:cxn ang="0">
                      <a:pos x="2966" y="92"/>
                    </a:cxn>
                    <a:cxn ang="0">
                      <a:pos x="2966" y="456"/>
                    </a:cxn>
                    <a:cxn ang="0">
                      <a:pos x="2833" y="434"/>
                    </a:cxn>
                    <a:cxn ang="0">
                      <a:pos x="2563" y="399"/>
                    </a:cxn>
                    <a:cxn ang="0">
                      <a:pos x="2382" y="382"/>
                    </a:cxn>
                    <a:cxn ang="0">
                      <a:pos x="2134" y="366"/>
                    </a:cxn>
                    <a:cxn ang="0">
                      <a:pos x="1944" y="358"/>
                    </a:cxn>
                    <a:cxn ang="0">
                      <a:pos x="1746" y="350"/>
                    </a:cxn>
                    <a:cxn ang="0">
                      <a:pos x="1529" y="350"/>
                    </a:cxn>
                    <a:cxn ang="0">
                      <a:pos x="1295" y="350"/>
                    </a:cxn>
                    <a:cxn ang="0">
                      <a:pos x="1047" y="355"/>
                    </a:cxn>
                    <a:cxn ang="0">
                      <a:pos x="853" y="363"/>
                    </a:cxn>
                    <a:cxn ang="0">
                      <a:pos x="654" y="374"/>
                    </a:cxn>
                    <a:cxn ang="0">
                      <a:pos x="468" y="388"/>
                    </a:cxn>
                    <a:cxn ang="0">
                      <a:pos x="296" y="404"/>
                    </a:cxn>
                    <a:cxn ang="0">
                      <a:pos x="150" y="423"/>
                    </a:cxn>
                    <a:cxn ang="0">
                      <a:pos x="13" y="445"/>
                    </a:cxn>
                    <a:cxn ang="0">
                      <a:pos x="0" y="122"/>
                    </a:cxn>
                  </a:cxnLst>
                  <a:rect l="0" t="0" r="r" b="b"/>
                  <a:pathLst>
                    <a:path w="2967" h="457">
                      <a:moveTo>
                        <a:pt x="0" y="122"/>
                      </a:moveTo>
                      <a:lnTo>
                        <a:pt x="207" y="78"/>
                      </a:lnTo>
                      <a:lnTo>
                        <a:pt x="442" y="48"/>
                      </a:lnTo>
                      <a:lnTo>
                        <a:pt x="640" y="32"/>
                      </a:lnTo>
                      <a:lnTo>
                        <a:pt x="897" y="16"/>
                      </a:lnTo>
                      <a:lnTo>
                        <a:pt x="1215" y="2"/>
                      </a:lnTo>
                      <a:lnTo>
                        <a:pt x="1392" y="0"/>
                      </a:lnTo>
                      <a:lnTo>
                        <a:pt x="1710" y="0"/>
                      </a:lnTo>
                      <a:lnTo>
                        <a:pt x="1997" y="10"/>
                      </a:lnTo>
                      <a:lnTo>
                        <a:pt x="2258" y="21"/>
                      </a:lnTo>
                      <a:lnTo>
                        <a:pt x="2493" y="38"/>
                      </a:lnTo>
                      <a:lnTo>
                        <a:pt x="2674" y="54"/>
                      </a:lnTo>
                      <a:lnTo>
                        <a:pt x="2828" y="73"/>
                      </a:lnTo>
                      <a:lnTo>
                        <a:pt x="2966" y="92"/>
                      </a:lnTo>
                      <a:lnTo>
                        <a:pt x="2966" y="456"/>
                      </a:lnTo>
                      <a:lnTo>
                        <a:pt x="2833" y="434"/>
                      </a:lnTo>
                      <a:lnTo>
                        <a:pt x="2563" y="399"/>
                      </a:lnTo>
                      <a:lnTo>
                        <a:pt x="2382" y="382"/>
                      </a:lnTo>
                      <a:lnTo>
                        <a:pt x="2134" y="366"/>
                      </a:lnTo>
                      <a:lnTo>
                        <a:pt x="1944" y="358"/>
                      </a:lnTo>
                      <a:lnTo>
                        <a:pt x="1746" y="350"/>
                      </a:lnTo>
                      <a:lnTo>
                        <a:pt x="1529" y="350"/>
                      </a:lnTo>
                      <a:lnTo>
                        <a:pt x="1295" y="350"/>
                      </a:lnTo>
                      <a:lnTo>
                        <a:pt x="1047" y="355"/>
                      </a:lnTo>
                      <a:lnTo>
                        <a:pt x="853" y="363"/>
                      </a:lnTo>
                      <a:lnTo>
                        <a:pt x="654" y="374"/>
                      </a:lnTo>
                      <a:lnTo>
                        <a:pt x="468" y="388"/>
                      </a:lnTo>
                      <a:lnTo>
                        <a:pt x="296" y="404"/>
                      </a:lnTo>
                      <a:lnTo>
                        <a:pt x="150" y="423"/>
                      </a:lnTo>
                      <a:lnTo>
                        <a:pt x="13" y="445"/>
                      </a:lnTo>
                      <a:lnTo>
                        <a:pt x="0" y="122"/>
                      </a:lnTo>
                    </a:path>
                  </a:pathLst>
                </a:custGeom>
                <a:solidFill>
                  <a:schemeClr val="bg2">
                    <a:alpha val="50000"/>
                  </a:schemeClr>
                </a:solidFill>
                <a:ln w="9525" cap="rnd">
                  <a:noFill/>
                  <a:round/>
                  <a:headEnd/>
                  <a:tailEnd/>
                </a:ln>
                <a:effectLst/>
              </p:spPr>
              <p:txBody>
                <a:bodyPr/>
                <a:lstStyle/>
                <a:p>
                  <a:endParaRPr lang="en-US"/>
                </a:p>
              </p:txBody>
            </p:sp>
            <p:sp>
              <p:nvSpPr>
                <p:cNvPr id="3088" name="Freeform 16"/>
                <p:cNvSpPr>
                  <a:spLocks/>
                </p:cNvSpPr>
                <p:nvPr/>
              </p:nvSpPr>
              <p:spPr bwMode="ltGray">
                <a:xfrm>
                  <a:off x="607" y="934"/>
                  <a:ext cx="823" cy="431"/>
                </a:xfrm>
                <a:custGeom>
                  <a:avLst/>
                  <a:gdLst/>
                  <a:ahLst/>
                  <a:cxnLst>
                    <a:cxn ang="0">
                      <a:pos x="815" y="27"/>
                    </a:cxn>
                    <a:cxn ang="0">
                      <a:pos x="822" y="350"/>
                    </a:cxn>
                    <a:cxn ang="0">
                      <a:pos x="746" y="382"/>
                    </a:cxn>
                    <a:cxn ang="0">
                      <a:pos x="676" y="404"/>
                    </a:cxn>
                    <a:cxn ang="0">
                      <a:pos x="619" y="415"/>
                    </a:cxn>
                    <a:cxn ang="0">
                      <a:pos x="571" y="421"/>
                    </a:cxn>
                    <a:cxn ang="0">
                      <a:pos x="517" y="427"/>
                    </a:cxn>
                    <a:cxn ang="0">
                      <a:pos x="427" y="430"/>
                    </a:cxn>
                    <a:cxn ang="0">
                      <a:pos x="344" y="423"/>
                    </a:cxn>
                    <a:cxn ang="0">
                      <a:pos x="259" y="410"/>
                    </a:cxn>
                    <a:cxn ang="0">
                      <a:pos x="177" y="388"/>
                    </a:cxn>
                    <a:cxn ang="0">
                      <a:pos x="105" y="358"/>
                    </a:cxn>
                    <a:cxn ang="0">
                      <a:pos x="41" y="325"/>
                    </a:cxn>
                    <a:cxn ang="0">
                      <a:pos x="0" y="294"/>
                    </a:cxn>
                    <a:cxn ang="0">
                      <a:pos x="0" y="0"/>
                    </a:cxn>
                    <a:cxn ang="0">
                      <a:pos x="46" y="25"/>
                    </a:cxn>
                    <a:cxn ang="0">
                      <a:pos x="105" y="47"/>
                    </a:cxn>
                    <a:cxn ang="0">
                      <a:pos x="175" y="66"/>
                    </a:cxn>
                    <a:cxn ang="0">
                      <a:pos x="244" y="81"/>
                    </a:cxn>
                    <a:cxn ang="0">
                      <a:pos x="314" y="89"/>
                    </a:cxn>
                    <a:cxn ang="0">
                      <a:pos x="361" y="93"/>
                    </a:cxn>
                    <a:cxn ang="0">
                      <a:pos x="401" y="95"/>
                    </a:cxn>
                    <a:cxn ang="0">
                      <a:pos x="471" y="95"/>
                    </a:cxn>
                    <a:cxn ang="0">
                      <a:pos x="515" y="92"/>
                    </a:cxn>
                    <a:cxn ang="0">
                      <a:pos x="555" y="87"/>
                    </a:cxn>
                    <a:cxn ang="0">
                      <a:pos x="600" y="84"/>
                    </a:cxn>
                    <a:cxn ang="0">
                      <a:pos x="640" y="76"/>
                    </a:cxn>
                    <a:cxn ang="0">
                      <a:pos x="689" y="67"/>
                    </a:cxn>
                    <a:cxn ang="0">
                      <a:pos x="733" y="55"/>
                    </a:cxn>
                    <a:cxn ang="0">
                      <a:pos x="777" y="41"/>
                    </a:cxn>
                    <a:cxn ang="0">
                      <a:pos x="815" y="27"/>
                    </a:cxn>
                  </a:cxnLst>
                  <a:rect l="0" t="0" r="r" b="b"/>
                  <a:pathLst>
                    <a:path w="823" h="431">
                      <a:moveTo>
                        <a:pt x="815" y="27"/>
                      </a:moveTo>
                      <a:lnTo>
                        <a:pt x="822" y="350"/>
                      </a:lnTo>
                      <a:lnTo>
                        <a:pt x="746" y="382"/>
                      </a:lnTo>
                      <a:lnTo>
                        <a:pt x="676" y="404"/>
                      </a:lnTo>
                      <a:lnTo>
                        <a:pt x="619" y="415"/>
                      </a:lnTo>
                      <a:lnTo>
                        <a:pt x="571" y="421"/>
                      </a:lnTo>
                      <a:lnTo>
                        <a:pt x="517" y="427"/>
                      </a:lnTo>
                      <a:lnTo>
                        <a:pt x="427" y="430"/>
                      </a:lnTo>
                      <a:lnTo>
                        <a:pt x="344" y="423"/>
                      </a:lnTo>
                      <a:lnTo>
                        <a:pt x="259" y="410"/>
                      </a:lnTo>
                      <a:lnTo>
                        <a:pt x="177" y="388"/>
                      </a:lnTo>
                      <a:lnTo>
                        <a:pt x="105" y="358"/>
                      </a:lnTo>
                      <a:lnTo>
                        <a:pt x="41" y="325"/>
                      </a:lnTo>
                      <a:lnTo>
                        <a:pt x="0" y="294"/>
                      </a:lnTo>
                      <a:lnTo>
                        <a:pt x="0" y="0"/>
                      </a:lnTo>
                      <a:lnTo>
                        <a:pt x="46" y="25"/>
                      </a:lnTo>
                      <a:lnTo>
                        <a:pt x="105" y="47"/>
                      </a:lnTo>
                      <a:lnTo>
                        <a:pt x="175" y="66"/>
                      </a:lnTo>
                      <a:lnTo>
                        <a:pt x="244" y="81"/>
                      </a:lnTo>
                      <a:lnTo>
                        <a:pt x="314" y="89"/>
                      </a:lnTo>
                      <a:lnTo>
                        <a:pt x="361" y="93"/>
                      </a:lnTo>
                      <a:lnTo>
                        <a:pt x="401" y="95"/>
                      </a:lnTo>
                      <a:lnTo>
                        <a:pt x="471" y="95"/>
                      </a:lnTo>
                      <a:lnTo>
                        <a:pt x="515" y="92"/>
                      </a:lnTo>
                      <a:lnTo>
                        <a:pt x="555" y="87"/>
                      </a:lnTo>
                      <a:lnTo>
                        <a:pt x="600" y="84"/>
                      </a:lnTo>
                      <a:lnTo>
                        <a:pt x="640" y="76"/>
                      </a:lnTo>
                      <a:lnTo>
                        <a:pt x="689" y="67"/>
                      </a:lnTo>
                      <a:lnTo>
                        <a:pt x="733" y="55"/>
                      </a:lnTo>
                      <a:lnTo>
                        <a:pt x="777" y="41"/>
                      </a:lnTo>
                      <a:lnTo>
                        <a:pt x="815" y="27"/>
                      </a:lnTo>
                    </a:path>
                  </a:pathLst>
                </a:custGeom>
                <a:solidFill>
                  <a:schemeClr val="bg2">
                    <a:alpha val="50000"/>
                  </a:schemeClr>
                </a:solidFill>
                <a:ln w="9525" cap="rnd">
                  <a:noFill/>
                  <a:round/>
                  <a:headEnd/>
                  <a:tailEnd/>
                </a:ln>
                <a:effectLst/>
              </p:spPr>
              <p:txBody>
                <a:bodyPr/>
                <a:lstStyle/>
                <a:p>
                  <a:endParaRPr lang="en-US"/>
                </a:p>
              </p:txBody>
            </p:sp>
            <p:sp>
              <p:nvSpPr>
                <p:cNvPr id="3089" name="Freeform 17"/>
                <p:cNvSpPr>
                  <a:spLocks/>
                </p:cNvSpPr>
                <p:nvPr/>
              </p:nvSpPr>
              <p:spPr bwMode="ltGray">
                <a:xfrm>
                  <a:off x="154" y="1349"/>
                  <a:ext cx="551" cy="339"/>
                </a:xfrm>
                <a:custGeom>
                  <a:avLst/>
                  <a:gdLst/>
                  <a:ahLst/>
                  <a:cxnLst>
                    <a:cxn ang="0">
                      <a:pos x="16" y="53"/>
                    </a:cxn>
                    <a:cxn ang="0">
                      <a:pos x="0" y="122"/>
                    </a:cxn>
                    <a:cxn ang="0">
                      <a:pos x="10" y="146"/>
                    </a:cxn>
                    <a:cxn ang="0">
                      <a:pos x="33" y="183"/>
                    </a:cxn>
                    <a:cxn ang="0">
                      <a:pos x="57" y="216"/>
                    </a:cxn>
                    <a:cxn ang="0">
                      <a:pos x="85" y="244"/>
                    </a:cxn>
                    <a:cxn ang="0">
                      <a:pos x="120" y="271"/>
                    </a:cxn>
                    <a:cxn ang="0">
                      <a:pos x="153" y="290"/>
                    </a:cxn>
                    <a:cxn ang="0">
                      <a:pos x="189" y="308"/>
                    </a:cxn>
                    <a:cxn ang="0">
                      <a:pos x="235" y="324"/>
                    </a:cxn>
                    <a:cxn ang="0">
                      <a:pos x="270" y="332"/>
                    </a:cxn>
                    <a:cxn ang="0">
                      <a:pos x="312" y="338"/>
                    </a:cxn>
                    <a:cxn ang="0">
                      <a:pos x="351" y="338"/>
                    </a:cxn>
                    <a:cxn ang="0">
                      <a:pos x="393" y="333"/>
                    </a:cxn>
                    <a:cxn ang="0">
                      <a:pos x="436" y="321"/>
                    </a:cxn>
                    <a:cxn ang="0">
                      <a:pos x="475" y="302"/>
                    </a:cxn>
                    <a:cxn ang="0">
                      <a:pos x="498" y="286"/>
                    </a:cxn>
                    <a:cxn ang="0">
                      <a:pos x="526" y="262"/>
                    </a:cxn>
                    <a:cxn ang="0">
                      <a:pos x="541" y="243"/>
                    </a:cxn>
                    <a:cxn ang="0">
                      <a:pos x="550" y="226"/>
                    </a:cxn>
                    <a:cxn ang="0">
                      <a:pos x="550" y="208"/>
                    </a:cxn>
                    <a:cxn ang="0">
                      <a:pos x="544" y="187"/>
                    </a:cxn>
                    <a:cxn ang="0">
                      <a:pos x="532" y="170"/>
                    </a:cxn>
                    <a:cxn ang="0">
                      <a:pos x="523" y="135"/>
                    </a:cxn>
                    <a:cxn ang="0">
                      <a:pos x="519" y="116"/>
                    </a:cxn>
                    <a:cxn ang="0">
                      <a:pos x="267" y="132"/>
                    </a:cxn>
                    <a:cxn ang="0">
                      <a:pos x="234" y="126"/>
                    </a:cxn>
                    <a:cxn ang="0">
                      <a:pos x="193" y="113"/>
                    </a:cxn>
                    <a:cxn ang="0">
                      <a:pos x="162" y="97"/>
                    </a:cxn>
                    <a:cxn ang="0">
                      <a:pos x="129" y="77"/>
                    </a:cxn>
                    <a:cxn ang="0">
                      <a:pos x="97" y="48"/>
                    </a:cxn>
                    <a:cxn ang="0">
                      <a:pos x="78" y="24"/>
                    </a:cxn>
                    <a:cxn ang="0">
                      <a:pos x="60" y="0"/>
                    </a:cxn>
                    <a:cxn ang="0">
                      <a:pos x="16" y="53"/>
                    </a:cxn>
                  </a:cxnLst>
                  <a:rect l="0" t="0" r="r" b="b"/>
                  <a:pathLst>
                    <a:path w="551" h="339">
                      <a:moveTo>
                        <a:pt x="16" y="53"/>
                      </a:moveTo>
                      <a:lnTo>
                        <a:pt x="0" y="122"/>
                      </a:lnTo>
                      <a:lnTo>
                        <a:pt x="10" y="146"/>
                      </a:lnTo>
                      <a:lnTo>
                        <a:pt x="33" y="183"/>
                      </a:lnTo>
                      <a:lnTo>
                        <a:pt x="57" y="216"/>
                      </a:lnTo>
                      <a:lnTo>
                        <a:pt x="85" y="244"/>
                      </a:lnTo>
                      <a:lnTo>
                        <a:pt x="120" y="271"/>
                      </a:lnTo>
                      <a:lnTo>
                        <a:pt x="153" y="290"/>
                      </a:lnTo>
                      <a:lnTo>
                        <a:pt x="189" y="308"/>
                      </a:lnTo>
                      <a:lnTo>
                        <a:pt x="235" y="324"/>
                      </a:lnTo>
                      <a:lnTo>
                        <a:pt x="270" y="332"/>
                      </a:lnTo>
                      <a:lnTo>
                        <a:pt x="312" y="338"/>
                      </a:lnTo>
                      <a:lnTo>
                        <a:pt x="351" y="338"/>
                      </a:lnTo>
                      <a:lnTo>
                        <a:pt x="393" y="333"/>
                      </a:lnTo>
                      <a:lnTo>
                        <a:pt x="436" y="321"/>
                      </a:lnTo>
                      <a:lnTo>
                        <a:pt x="475" y="302"/>
                      </a:lnTo>
                      <a:lnTo>
                        <a:pt x="498" y="286"/>
                      </a:lnTo>
                      <a:lnTo>
                        <a:pt x="526" y="262"/>
                      </a:lnTo>
                      <a:lnTo>
                        <a:pt x="541" y="243"/>
                      </a:lnTo>
                      <a:lnTo>
                        <a:pt x="550" y="226"/>
                      </a:lnTo>
                      <a:lnTo>
                        <a:pt x="550" y="208"/>
                      </a:lnTo>
                      <a:lnTo>
                        <a:pt x="544" y="187"/>
                      </a:lnTo>
                      <a:lnTo>
                        <a:pt x="532" y="170"/>
                      </a:lnTo>
                      <a:lnTo>
                        <a:pt x="523" y="135"/>
                      </a:lnTo>
                      <a:lnTo>
                        <a:pt x="519" y="116"/>
                      </a:lnTo>
                      <a:lnTo>
                        <a:pt x="267" y="132"/>
                      </a:lnTo>
                      <a:lnTo>
                        <a:pt x="234" y="126"/>
                      </a:lnTo>
                      <a:lnTo>
                        <a:pt x="193" y="113"/>
                      </a:lnTo>
                      <a:lnTo>
                        <a:pt x="162" y="97"/>
                      </a:lnTo>
                      <a:lnTo>
                        <a:pt x="129" y="77"/>
                      </a:lnTo>
                      <a:lnTo>
                        <a:pt x="97" y="48"/>
                      </a:lnTo>
                      <a:lnTo>
                        <a:pt x="78" y="24"/>
                      </a:lnTo>
                      <a:lnTo>
                        <a:pt x="60" y="0"/>
                      </a:lnTo>
                      <a:lnTo>
                        <a:pt x="16" y="53"/>
                      </a:lnTo>
                    </a:path>
                  </a:pathLst>
                </a:custGeom>
                <a:solidFill>
                  <a:schemeClr val="bg2">
                    <a:alpha val="50000"/>
                  </a:schemeClr>
                </a:solidFill>
                <a:ln w="9525" cap="rnd">
                  <a:noFill/>
                  <a:round/>
                  <a:headEnd/>
                  <a:tailEnd/>
                </a:ln>
                <a:effectLst/>
              </p:spPr>
              <p:txBody>
                <a:bodyPr/>
                <a:lstStyle/>
                <a:p>
                  <a:endParaRPr lang="en-US"/>
                </a:p>
              </p:txBody>
            </p:sp>
            <p:sp>
              <p:nvSpPr>
                <p:cNvPr id="3090" name="Freeform 18"/>
                <p:cNvSpPr>
                  <a:spLocks/>
                </p:cNvSpPr>
                <p:nvPr/>
              </p:nvSpPr>
              <p:spPr bwMode="ltGray">
                <a:xfrm>
                  <a:off x="134" y="935"/>
                  <a:ext cx="475" cy="552"/>
                </a:xfrm>
                <a:custGeom>
                  <a:avLst/>
                  <a:gdLst/>
                  <a:ahLst/>
                  <a:cxnLst>
                    <a:cxn ang="0">
                      <a:pos x="474" y="0"/>
                    </a:cxn>
                    <a:cxn ang="0">
                      <a:pos x="474" y="294"/>
                    </a:cxn>
                    <a:cxn ang="0">
                      <a:pos x="446" y="291"/>
                    </a:cxn>
                    <a:cxn ang="0">
                      <a:pos x="411" y="293"/>
                    </a:cxn>
                    <a:cxn ang="0">
                      <a:pos x="353" y="299"/>
                    </a:cxn>
                    <a:cxn ang="0">
                      <a:pos x="296" y="310"/>
                    </a:cxn>
                    <a:cxn ang="0">
                      <a:pos x="243" y="323"/>
                    </a:cxn>
                    <a:cxn ang="0">
                      <a:pos x="200" y="339"/>
                    </a:cxn>
                    <a:cxn ang="0">
                      <a:pos x="149" y="364"/>
                    </a:cxn>
                    <a:cxn ang="0">
                      <a:pos x="110" y="390"/>
                    </a:cxn>
                    <a:cxn ang="0">
                      <a:pos x="81" y="415"/>
                    </a:cxn>
                    <a:cxn ang="0">
                      <a:pos x="60" y="439"/>
                    </a:cxn>
                    <a:cxn ang="0">
                      <a:pos x="47" y="461"/>
                    </a:cxn>
                    <a:cxn ang="0">
                      <a:pos x="35" y="488"/>
                    </a:cxn>
                    <a:cxn ang="0">
                      <a:pos x="30" y="513"/>
                    </a:cxn>
                    <a:cxn ang="0">
                      <a:pos x="23" y="551"/>
                    </a:cxn>
                    <a:cxn ang="0">
                      <a:pos x="17" y="518"/>
                    </a:cxn>
                    <a:cxn ang="0">
                      <a:pos x="8" y="481"/>
                    </a:cxn>
                    <a:cxn ang="0">
                      <a:pos x="5" y="453"/>
                    </a:cxn>
                    <a:cxn ang="0">
                      <a:pos x="0" y="420"/>
                    </a:cxn>
                    <a:cxn ang="0">
                      <a:pos x="2" y="393"/>
                    </a:cxn>
                    <a:cxn ang="0">
                      <a:pos x="8" y="361"/>
                    </a:cxn>
                    <a:cxn ang="0">
                      <a:pos x="15" y="317"/>
                    </a:cxn>
                    <a:cxn ang="0">
                      <a:pos x="30" y="279"/>
                    </a:cxn>
                    <a:cxn ang="0">
                      <a:pos x="50" y="238"/>
                    </a:cxn>
                    <a:cxn ang="0">
                      <a:pos x="75" y="196"/>
                    </a:cxn>
                    <a:cxn ang="0">
                      <a:pos x="111" y="152"/>
                    </a:cxn>
                    <a:cxn ang="0">
                      <a:pos x="152" y="116"/>
                    </a:cxn>
                    <a:cxn ang="0">
                      <a:pos x="188" y="87"/>
                    </a:cxn>
                    <a:cxn ang="0">
                      <a:pos x="233" y="60"/>
                    </a:cxn>
                    <a:cxn ang="0">
                      <a:pos x="279" y="40"/>
                    </a:cxn>
                    <a:cxn ang="0">
                      <a:pos x="333" y="21"/>
                    </a:cxn>
                    <a:cxn ang="0">
                      <a:pos x="380" y="10"/>
                    </a:cxn>
                    <a:cxn ang="0">
                      <a:pos x="435" y="3"/>
                    </a:cxn>
                    <a:cxn ang="0">
                      <a:pos x="474" y="0"/>
                    </a:cxn>
                  </a:cxnLst>
                  <a:rect l="0" t="0" r="r" b="b"/>
                  <a:pathLst>
                    <a:path w="475" h="552">
                      <a:moveTo>
                        <a:pt x="474" y="0"/>
                      </a:moveTo>
                      <a:lnTo>
                        <a:pt x="474" y="294"/>
                      </a:lnTo>
                      <a:lnTo>
                        <a:pt x="446" y="291"/>
                      </a:lnTo>
                      <a:lnTo>
                        <a:pt x="411" y="293"/>
                      </a:lnTo>
                      <a:lnTo>
                        <a:pt x="353" y="299"/>
                      </a:lnTo>
                      <a:lnTo>
                        <a:pt x="296" y="310"/>
                      </a:lnTo>
                      <a:lnTo>
                        <a:pt x="243" y="323"/>
                      </a:lnTo>
                      <a:lnTo>
                        <a:pt x="200" y="339"/>
                      </a:lnTo>
                      <a:lnTo>
                        <a:pt x="149" y="364"/>
                      </a:lnTo>
                      <a:lnTo>
                        <a:pt x="110" y="390"/>
                      </a:lnTo>
                      <a:lnTo>
                        <a:pt x="81" y="415"/>
                      </a:lnTo>
                      <a:lnTo>
                        <a:pt x="60" y="439"/>
                      </a:lnTo>
                      <a:lnTo>
                        <a:pt x="47" y="461"/>
                      </a:lnTo>
                      <a:lnTo>
                        <a:pt x="35" y="488"/>
                      </a:lnTo>
                      <a:lnTo>
                        <a:pt x="30" y="513"/>
                      </a:lnTo>
                      <a:lnTo>
                        <a:pt x="23" y="551"/>
                      </a:lnTo>
                      <a:lnTo>
                        <a:pt x="17" y="518"/>
                      </a:lnTo>
                      <a:lnTo>
                        <a:pt x="8" y="481"/>
                      </a:lnTo>
                      <a:lnTo>
                        <a:pt x="5" y="453"/>
                      </a:lnTo>
                      <a:lnTo>
                        <a:pt x="0" y="420"/>
                      </a:lnTo>
                      <a:lnTo>
                        <a:pt x="2" y="393"/>
                      </a:lnTo>
                      <a:lnTo>
                        <a:pt x="8" y="361"/>
                      </a:lnTo>
                      <a:lnTo>
                        <a:pt x="15" y="317"/>
                      </a:lnTo>
                      <a:lnTo>
                        <a:pt x="30" y="279"/>
                      </a:lnTo>
                      <a:lnTo>
                        <a:pt x="50" y="238"/>
                      </a:lnTo>
                      <a:lnTo>
                        <a:pt x="75" y="196"/>
                      </a:lnTo>
                      <a:lnTo>
                        <a:pt x="111" y="152"/>
                      </a:lnTo>
                      <a:lnTo>
                        <a:pt x="152" y="116"/>
                      </a:lnTo>
                      <a:lnTo>
                        <a:pt x="188" y="87"/>
                      </a:lnTo>
                      <a:lnTo>
                        <a:pt x="233" y="60"/>
                      </a:lnTo>
                      <a:lnTo>
                        <a:pt x="279" y="40"/>
                      </a:lnTo>
                      <a:lnTo>
                        <a:pt x="333" y="21"/>
                      </a:lnTo>
                      <a:lnTo>
                        <a:pt x="380" y="10"/>
                      </a:lnTo>
                      <a:lnTo>
                        <a:pt x="435" y="3"/>
                      </a:lnTo>
                      <a:lnTo>
                        <a:pt x="474" y="0"/>
                      </a:lnTo>
                    </a:path>
                  </a:pathLst>
                </a:custGeom>
                <a:solidFill>
                  <a:schemeClr val="bg2">
                    <a:alpha val="50000"/>
                  </a:schemeClr>
                </a:solidFill>
                <a:ln w="9525" cap="rnd">
                  <a:noFill/>
                  <a:round/>
                  <a:headEnd/>
                  <a:tailEnd/>
                </a:ln>
                <a:effectLst/>
              </p:spPr>
              <p:txBody>
                <a:bodyPr/>
                <a:lstStyle/>
                <a:p>
                  <a:endParaRPr lang="en-US"/>
                </a:p>
              </p:txBody>
            </p:sp>
            <p:sp>
              <p:nvSpPr>
                <p:cNvPr id="3091" name="Freeform 19"/>
                <p:cNvSpPr>
                  <a:spLocks/>
                </p:cNvSpPr>
                <p:nvPr/>
              </p:nvSpPr>
              <p:spPr bwMode="ltGray">
                <a:xfrm>
                  <a:off x="422" y="1503"/>
                  <a:ext cx="156" cy="117"/>
                </a:xfrm>
                <a:custGeom>
                  <a:avLst/>
                  <a:gdLst/>
                  <a:ahLst/>
                  <a:cxnLst>
                    <a:cxn ang="0">
                      <a:pos x="72" y="0"/>
                    </a:cxn>
                    <a:cxn ang="0">
                      <a:pos x="21" y="19"/>
                    </a:cxn>
                    <a:cxn ang="0">
                      <a:pos x="3" y="45"/>
                    </a:cxn>
                    <a:cxn ang="0">
                      <a:pos x="0" y="70"/>
                    </a:cxn>
                    <a:cxn ang="0">
                      <a:pos x="0" y="83"/>
                    </a:cxn>
                    <a:cxn ang="0">
                      <a:pos x="9" y="99"/>
                    </a:cxn>
                    <a:cxn ang="0">
                      <a:pos x="29" y="107"/>
                    </a:cxn>
                    <a:cxn ang="0">
                      <a:pos x="50" y="113"/>
                    </a:cxn>
                    <a:cxn ang="0">
                      <a:pos x="69" y="116"/>
                    </a:cxn>
                    <a:cxn ang="0">
                      <a:pos x="86" y="116"/>
                    </a:cxn>
                    <a:cxn ang="0">
                      <a:pos x="114" y="111"/>
                    </a:cxn>
                    <a:cxn ang="0">
                      <a:pos x="134" y="106"/>
                    </a:cxn>
                    <a:cxn ang="0">
                      <a:pos x="146" y="98"/>
                    </a:cxn>
                    <a:cxn ang="0">
                      <a:pos x="153" y="89"/>
                    </a:cxn>
                    <a:cxn ang="0">
                      <a:pos x="155" y="78"/>
                    </a:cxn>
                    <a:cxn ang="0">
                      <a:pos x="153" y="60"/>
                    </a:cxn>
                    <a:cxn ang="0">
                      <a:pos x="146" y="11"/>
                    </a:cxn>
                    <a:cxn ang="0">
                      <a:pos x="72" y="0"/>
                    </a:cxn>
                  </a:cxnLst>
                  <a:rect l="0" t="0" r="r" b="b"/>
                  <a:pathLst>
                    <a:path w="156" h="117">
                      <a:moveTo>
                        <a:pt x="72" y="0"/>
                      </a:moveTo>
                      <a:lnTo>
                        <a:pt x="21" y="19"/>
                      </a:lnTo>
                      <a:lnTo>
                        <a:pt x="3" y="45"/>
                      </a:lnTo>
                      <a:lnTo>
                        <a:pt x="0" y="70"/>
                      </a:lnTo>
                      <a:lnTo>
                        <a:pt x="0" y="83"/>
                      </a:lnTo>
                      <a:lnTo>
                        <a:pt x="9" y="99"/>
                      </a:lnTo>
                      <a:lnTo>
                        <a:pt x="29" y="107"/>
                      </a:lnTo>
                      <a:lnTo>
                        <a:pt x="50" y="113"/>
                      </a:lnTo>
                      <a:lnTo>
                        <a:pt x="69" y="116"/>
                      </a:lnTo>
                      <a:lnTo>
                        <a:pt x="86" y="116"/>
                      </a:lnTo>
                      <a:lnTo>
                        <a:pt x="114" y="111"/>
                      </a:lnTo>
                      <a:lnTo>
                        <a:pt x="134" y="106"/>
                      </a:lnTo>
                      <a:lnTo>
                        <a:pt x="146" y="98"/>
                      </a:lnTo>
                      <a:lnTo>
                        <a:pt x="153" y="89"/>
                      </a:lnTo>
                      <a:lnTo>
                        <a:pt x="155" y="78"/>
                      </a:lnTo>
                      <a:lnTo>
                        <a:pt x="153" y="60"/>
                      </a:lnTo>
                      <a:lnTo>
                        <a:pt x="146" y="11"/>
                      </a:lnTo>
                      <a:lnTo>
                        <a:pt x="72" y="0"/>
                      </a:lnTo>
                    </a:path>
                  </a:pathLst>
                </a:custGeom>
                <a:solidFill>
                  <a:schemeClr val="bg2">
                    <a:alpha val="50000"/>
                  </a:schemeClr>
                </a:solidFill>
                <a:ln w="9525" cap="rnd">
                  <a:noFill/>
                  <a:round/>
                  <a:headEnd/>
                  <a:tailEnd/>
                </a:ln>
                <a:effectLst/>
              </p:spPr>
              <p:txBody>
                <a:bodyPr/>
                <a:lstStyle/>
                <a:p>
                  <a:endParaRPr lang="en-US"/>
                </a:p>
              </p:txBody>
            </p:sp>
            <p:sp>
              <p:nvSpPr>
                <p:cNvPr id="3092" name="Freeform 20"/>
                <p:cNvSpPr>
                  <a:spLocks/>
                </p:cNvSpPr>
                <p:nvPr/>
              </p:nvSpPr>
              <p:spPr bwMode="ltGray">
                <a:xfrm>
                  <a:off x="494" y="1516"/>
                  <a:ext cx="88" cy="74"/>
                </a:xfrm>
                <a:custGeom>
                  <a:avLst/>
                  <a:gdLst/>
                  <a:ahLst/>
                  <a:cxnLst>
                    <a:cxn ang="0">
                      <a:pos x="87" y="67"/>
                    </a:cxn>
                    <a:cxn ang="0">
                      <a:pos x="76" y="0"/>
                    </a:cxn>
                    <a:cxn ang="0">
                      <a:pos x="33" y="5"/>
                    </a:cxn>
                    <a:cxn ang="0">
                      <a:pos x="0" y="8"/>
                    </a:cxn>
                    <a:cxn ang="0">
                      <a:pos x="9" y="73"/>
                    </a:cxn>
                    <a:cxn ang="0">
                      <a:pos x="12" y="57"/>
                    </a:cxn>
                    <a:cxn ang="0">
                      <a:pos x="22" y="47"/>
                    </a:cxn>
                    <a:cxn ang="0">
                      <a:pos x="40" y="43"/>
                    </a:cxn>
                    <a:cxn ang="0">
                      <a:pos x="60" y="44"/>
                    </a:cxn>
                    <a:cxn ang="0">
                      <a:pos x="76" y="51"/>
                    </a:cxn>
                    <a:cxn ang="0">
                      <a:pos x="87" y="67"/>
                    </a:cxn>
                  </a:cxnLst>
                  <a:rect l="0" t="0" r="r" b="b"/>
                  <a:pathLst>
                    <a:path w="88" h="74">
                      <a:moveTo>
                        <a:pt x="87" y="67"/>
                      </a:moveTo>
                      <a:lnTo>
                        <a:pt x="76" y="0"/>
                      </a:lnTo>
                      <a:lnTo>
                        <a:pt x="33" y="5"/>
                      </a:lnTo>
                      <a:lnTo>
                        <a:pt x="0" y="8"/>
                      </a:lnTo>
                      <a:lnTo>
                        <a:pt x="9" y="73"/>
                      </a:lnTo>
                      <a:lnTo>
                        <a:pt x="12" y="57"/>
                      </a:lnTo>
                      <a:lnTo>
                        <a:pt x="22" y="47"/>
                      </a:lnTo>
                      <a:lnTo>
                        <a:pt x="40" y="43"/>
                      </a:lnTo>
                      <a:lnTo>
                        <a:pt x="60" y="44"/>
                      </a:lnTo>
                      <a:lnTo>
                        <a:pt x="76" y="51"/>
                      </a:lnTo>
                      <a:lnTo>
                        <a:pt x="87" y="67"/>
                      </a:lnTo>
                    </a:path>
                  </a:pathLst>
                </a:custGeom>
                <a:solidFill>
                  <a:schemeClr val="bg2">
                    <a:alpha val="50000"/>
                  </a:schemeClr>
                </a:solidFill>
                <a:ln w="9525" cap="rnd">
                  <a:noFill/>
                  <a:round/>
                  <a:headEnd/>
                  <a:tailEnd/>
                </a:ln>
                <a:effectLst/>
              </p:spPr>
              <p:txBody>
                <a:bodyPr/>
                <a:lstStyle/>
                <a:p>
                  <a:endParaRPr lang="en-US"/>
                </a:p>
              </p:txBody>
            </p:sp>
            <p:sp>
              <p:nvSpPr>
                <p:cNvPr id="3093" name="Freeform 21"/>
                <p:cNvSpPr>
                  <a:spLocks/>
                </p:cNvSpPr>
                <p:nvPr/>
              </p:nvSpPr>
              <p:spPr bwMode="ltGray">
                <a:xfrm>
                  <a:off x="386" y="1295"/>
                  <a:ext cx="319" cy="286"/>
                </a:xfrm>
                <a:custGeom>
                  <a:avLst/>
                  <a:gdLst/>
                  <a:ahLst/>
                  <a:cxnLst>
                    <a:cxn ang="0">
                      <a:pos x="317" y="275"/>
                    </a:cxn>
                    <a:cxn ang="0">
                      <a:pos x="315" y="254"/>
                    </a:cxn>
                    <a:cxn ang="0">
                      <a:pos x="306" y="235"/>
                    </a:cxn>
                    <a:cxn ang="0">
                      <a:pos x="299" y="219"/>
                    </a:cxn>
                    <a:cxn ang="0">
                      <a:pos x="294" y="194"/>
                    </a:cxn>
                    <a:cxn ang="0">
                      <a:pos x="288" y="161"/>
                    </a:cxn>
                    <a:cxn ang="0">
                      <a:pos x="284" y="126"/>
                    </a:cxn>
                    <a:cxn ang="0">
                      <a:pos x="281" y="94"/>
                    </a:cxn>
                    <a:cxn ang="0">
                      <a:pos x="279" y="67"/>
                    </a:cxn>
                    <a:cxn ang="0">
                      <a:pos x="278" y="43"/>
                    </a:cxn>
                    <a:cxn ang="0">
                      <a:pos x="270" y="29"/>
                    </a:cxn>
                    <a:cxn ang="0">
                      <a:pos x="255" y="16"/>
                    </a:cxn>
                    <a:cxn ang="0">
                      <a:pos x="240" y="9"/>
                    </a:cxn>
                    <a:cxn ang="0">
                      <a:pos x="216" y="2"/>
                    </a:cxn>
                    <a:cxn ang="0">
                      <a:pos x="189" y="0"/>
                    </a:cxn>
                    <a:cxn ang="0">
                      <a:pos x="147" y="0"/>
                    </a:cxn>
                    <a:cxn ang="0">
                      <a:pos x="110" y="2"/>
                    </a:cxn>
                    <a:cxn ang="0">
                      <a:pos x="74" y="9"/>
                    </a:cxn>
                    <a:cxn ang="0">
                      <a:pos x="41" y="21"/>
                    </a:cxn>
                    <a:cxn ang="0">
                      <a:pos x="20" y="35"/>
                    </a:cxn>
                    <a:cxn ang="0">
                      <a:pos x="8" y="47"/>
                    </a:cxn>
                    <a:cxn ang="0">
                      <a:pos x="0" y="61"/>
                    </a:cxn>
                    <a:cxn ang="0">
                      <a:pos x="2" y="75"/>
                    </a:cxn>
                    <a:cxn ang="0">
                      <a:pos x="5" y="89"/>
                    </a:cxn>
                    <a:cxn ang="0">
                      <a:pos x="15" y="104"/>
                    </a:cxn>
                    <a:cxn ang="0">
                      <a:pos x="23" y="123"/>
                    </a:cxn>
                    <a:cxn ang="0">
                      <a:pos x="27" y="149"/>
                    </a:cxn>
                    <a:cxn ang="0">
                      <a:pos x="30" y="176"/>
                    </a:cxn>
                    <a:cxn ang="0">
                      <a:pos x="35" y="200"/>
                    </a:cxn>
                    <a:cxn ang="0">
                      <a:pos x="36" y="235"/>
                    </a:cxn>
                    <a:cxn ang="0">
                      <a:pos x="38" y="265"/>
                    </a:cxn>
                    <a:cxn ang="0">
                      <a:pos x="38" y="285"/>
                    </a:cxn>
                    <a:cxn ang="0">
                      <a:pos x="48" y="260"/>
                    </a:cxn>
                    <a:cxn ang="0">
                      <a:pos x="68" y="248"/>
                    </a:cxn>
                    <a:cxn ang="0">
                      <a:pos x="86" y="241"/>
                    </a:cxn>
                    <a:cxn ang="0">
                      <a:pos x="108" y="236"/>
                    </a:cxn>
                    <a:cxn ang="0">
                      <a:pos x="143" y="229"/>
                    </a:cxn>
                    <a:cxn ang="0">
                      <a:pos x="177" y="228"/>
                    </a:cxn>
                    <a:cxn ang="0">
                      <a:pos x="197" y="228"/>
                    </a:cxn>
                    <a:cxn ang="0">
                      <a:pos x="228" y="230"/>
                    </a:cxn>
                    <a:cxn ang="0">
                      <a:pos x="264" y="237"/>
                    </a:cxn>
                    <a:cxn ang="0">
                      <a:pos x="287" y="246"/>
                    </a:cxn>
                    <a:cxn ang="0">
                      <a:pos x="302" y="255"/>
                    </a:cxn>
                    <a:cxn ang="0">
                      <a:pos x="318" y="268"/>
                    </a:cxn>
                  </a:cxnLst>
                  <a:rect l="0" t="0" r="r" b="b"/>
                  <a:pathLst>
                    <a:path w="319" h="286">
                      <a:moveTo>
                        <a:pt x="317" y="275"/>
                      </a:moveTo>
                      <a:lnTo>
                        <a:pt x="315" y="254"/>
                      </a:lnTo>
                      <a:lnTo>
                        <a:pt x="306" y="235"/>
                      </a:lnTo>
                      <a:lnTo>
                        <a:pt x="299" y="219"/>
                      </a:lnTo>
                      <a:lnTo>
                        <a:pt x="294" y="194"/>
                      </a:lnTo>
                      <a:lnTo>
                        <a:pt x="288" y="161"/>
                      </a:lnTo>
                      <a:lnTo>
                        <a:pt x="284" y="126"/>
                      </a:lnTo>
                      <a:lnTo>
                        <a:pt x="281" y="94"/>
                      </a:lnTo>
                      <a:lnTo>
                        <a:pt x="279" y="67"/>
                      </a:lnTo>
                      <a:lnTo>
                        <a:pt x="278" y="43"/>
                      </a:lnTo>
                      <a:lnTo>
                        <a:pt x="270" y="29"/>
                      </a:lnTo>
                      <a:lnTo>
                        <a:pt x="255" y="16"/>
                      </a:lnTo>
                      <a:lnTo>
                        <a:pt x="240" y="9"/>
                      </a:lnTo>
                      <a:lnTo>
                        <a:pt x="216" y="2"/>
                      </a:lnTo>
                      <a:lnTo>
                        <a:pt x="189" y="0"/>
                      </a:lnTo>
                      <a:lnTo>
                        <a:pt x="147" y="0"/>
                      </a:lnTo>
                      <a:lnTo>
                        <a:pt x="110" y="2"/>
                      </a:lnTo>
                      <a:lnTo>
                        <a:pt x="74" y="9"/>
                      </a:lnTo>
                      <a:lnTo>
                        <a:pt x="41" y="21"/>
                      </a:lnTo>
                      <a:lnTo>
                        <a:pt x="20" y="35"/>
                      </a:lnTo>
                      <a:lnTo>
                        <a:pt x="8" y="47"/>
                      </a:lnTo>
                      <a:lnTo>
                        <a:pt x="0" y="61"/>
                      </a:lnTo>
                      <a:lnTo>
                        <a:pt x="2" y="75"/>
                      </a:lnTo>
                      <a:lnTo>
                        <a:pt x="5" y="89"/>
                      </a:lnTo>
                      <a:lnTo>
                        <a:pt x="15" y="104"/>
                      </a:lnTo>
                      <a:lnTo>
                        <a:pt x="23" y="123"/>
                      </a:lnTo>
                      <a:lnTo>
                        <a:pt x="27" y="149"/>
                      </a:lnTo>
                      <a:lnTo>
                        <a:pt x="30" y="176"/>
                      </a:lnTo>
                      <a:lnTo>
                        <a:pt x="35" y="200"/>
                      </a:lnTo>
                      <a:lnTo>
                        <a:pt x="36" y="235"/>
                      </a:lnTo>
                      <a:lnTo>
                        <a:pt x="38" y="265"/>
                      </a:lnTo>
                      <a:lnTo>
                        <a:pt x="38" y="285"/>
                      </a:lnTo>
                      <a:lnTo>
                        <a:pt x="48" y="260"/>
                      </a:lnTo>
                      <a:lnTo>
                        <a:pt x="68" y="248"/>
                      </a:lnTo>
                      <a:lnTo>
                        <a:pt x="86" y="241"/>
                      </a:lnTo>
                      <a:lnTo>
                        <a:pt x="108" y="236"/>
                      </a:lnTo>
                      <a:lnTo>
                        <a:pt x="143" y="229"/>
                      </a:lnTo>
                      <a:lnTo>
                        <a:pt x="177" y="228"/>
                      </a:lnTo>
                      <a:lnTo>
                        <a:pt x="197" y="228"/>
                      </a:lnTo>
                      <a:lnTo>
                        <a:pt x="228" y="230"/>
                      </a:lnTo>
                      <a:lnTo>
                        <a:pt x="264" y="237"/>
                      </a:lnTo>
                      <a:lnTo>
                        <a:pt x="287" y="246"/>
                      </a:lnTo>
                      <a:lnTo>
                        <a:pt x="302" y="255"/>
                      </a:lnTo>
                      <a:lnTo>
                        <a:pt x="318" y="268"/>
                      </a:lnTo>
                    </a:path>
                  </a:pathLst>
                </a:custGeom>
                <a:solidFill>
                  <a:schemeClr val="bg2">
                    <a:alpha val="50000"/>
                  </a:schemeClr>
                </a:solidFill>
                <a:ln w="9525" cap="rnd">
                  <a:noFill/>
                  <a:round/>
                  <a:headEnd type="none" w="sm" len="sm"/>
                  <a:tailEnd type="none" w="sm" len="sm"/>
                </a:ln>
                <a:effectLst/>
              </p:spPr>
              <p:txBody>
                <a:bodyPr/>
                <a:lstStyle/>
                <a:p>
                  <a:endParaRPr lang="en-US"/>
                </a:p>
              </p:txBody>
            </p:sp>
            <p:sp>
              <p:nvSpPr>
                <p:cNvPr id="3094" name="Freeform 22"/>
                <p:cNvSpPr>
                  <a:spLocks/>
                </p:cNvSpPr>
                <p:nvPr/>
              </p:nvSpPr>
              <p:spPr bwMode="ltGray">
                <a:xfrm>
                  <a:off x="5101" y="1353"/>
                  <a:ext cx="551" cy="335"/>
                </a:xfrm>
                <a:custGeom>
                  <a:avLst/>
                  <a:gdLst/>
                  <a:ahLst/>
                  <a:cxnLst>
                    <a:cxn ang="0">
                      <a:pos x="534" y="48"/>
                    </a:cxn>
                    <a:cxn ang="0">
                      <a:pos x="550" y="117"/>
                    </a:cxn>
                    <a:cxn ang="0">
                      <a:pos x="540" y="142"/>
                    </a:cxn>
                    <a:cxn ang="0">
                      <a:pos x="517" y="179"/>
                    </a:cxn>
                    <a:cxn ang="0">
                      <a:pos x="493" y="212"/>
                    </a:cxn>
                    <a:cxn ang="0">
                      <a:pos x="465" y="239"/>
                    </a:cxn>
                    <a:cxn ang="0">
                      <a:pos x="430" y="267"/>
                    </a:cxn>
                    <a:cxn ang="0">
                      <a:pos x="397" y="286"/>
                    </a:cxn>
                    <a:cxn ang="0">
                      <a:pos x="361" y="304"/>
                    </a:cxn>
                    <a:cxn ang="0">
                      <a:pos x="315" y="320"/>
                    </a:cxn>
                    <a:cxn ang="0">
                      <a:pos x="280" y="328"/>
                    </a:cxn>
                    <a:cxn ang="0">
                      <a:pos x="238" y="334"/>
                    </a:cxn>
                    <a:cxn ang="0">
                      <a:pos x="199" y="334"/>
                    </a:cxn>
                    <a:cxn ang="0">
                      <a:pos x="157" y="329"/>
                    </a:cxn>
                    <a:cxn ang="0">
                      <a:pos x="114" y="317"/>
                    </a:cxn>
                    <a:cxn ang="0">
                      <a:pos x="75" y="298"/>
                    </a:cxn>
                    <a:cxn ang="0">
                      <a:pos x="52" y="282"/>
                    </a:cxn>
                    <a:cxn ang="0">
                      <a:pos x="24" y="258"/>
                    </a:cxn>
                    <a:cxn ang="0">
                      <a:pos x="9" y="238"/>
                    </a:cxn>
                    <a:cxn ang="0">
                      <a:pos x="0" y="222"/>
                    </a:cxn>
                    <a:cxn ang="0">
                      <a:pos x="0" y="204"/>
                    </a:cxn>
                    <a:cxn ang="0">
                      <a:pos x="6" y="182"/>
                    </a:cxn>
                    <a:cxn ang="0">
                      <a:pos x="18" y="166"/>
                    </a:cxn>
                    <a:cxn ang="0">
                      <a:pos x="27" y="131"/>
                    </a:cxn>
                    <a:cxn ang="0">
                      <a:pos x="31" y="112"/>
                    </a:cxn>
                    <a:cxn ang="0">
                      <a:pos x="283" y="128"/>
                    </a:cxn>
                    <a:cxn ang="0">
                      <a:pos x="316" y="122"/>
                    </a:cxn>
                    <a:cxn ang="0">
                      <a:pos x="357" y="109"/>
                    </a:cxn>
                    <a:cxn ang="0">
                      <a:pos x="388" y="93"/>
                    </a:cxn>
                    <a:cxn ang="0">
                      <a:pos x="421" y="73"/>
                    </a:cxn>
                    <a:cxn ang="0">
                      <a:pos x="453" y="44"/>
                    </a:cxn>
                    <a:cxn ang="0">
                      <a:pos x="472" y="19"/>
                    </a:cxn>
                    <a:cxn ang="0">
                      <a:pos x="486" y="0"/>
                    </a:cxn>
                    <a:cxn ang="0">
                      <a:pos x="534" y="48"/>
                    </a:cxn>
                  </a:cxnLst>
                  <a:rect l="0" t="0" r="r" b="b"/>
                  <a:pathLst>
                    <a:path w="551" h="335">
                      <a:moveTo>
                        <a:pt x="534" y="48"/>
                      </a:moveTo>
                      <a:lnTo>
                        <a:pt x="550" y="117"/>
                      </a:lnTo>
                      <a:lnTo>
                        <a:pt x="540" y="142"/>
                      </a:lnTo>
                      <a:lnTo>
                        <a:pt x="517" y="179"/>
                      </a:lnTo>
                      <a:lnTo>
                        <a:pt x="493" y="212"/>
                      </a:lnTo>
                      <a:lnTo>
                        <a:pt x="465" y="239"/>
                      </a:lnTo>
                      <a:lnTo>
                        <a:pt x="430" y="267"/>
                      </a:lnTo>
                      <a:lnTo>
                        <a:pt x="397" y="286"/>
                      </a:lnTo>
                      <a:lnTo>
                        <a:pt x="361" y="304"/>
                      </a:lnTo>
                      <a:lnTo>
                        <a:pt x="315" y="320"/>
                      </a:lnTo>
                      <a:lnTo>
                        <a:pt x="280" y="328"/>
                      </a:lnTo>
                      <a:lnTo>
                        <a:pt x="238" y="334"/>
                      </a:lnTo>
                      <a:lnTo>
                        <a:pt x="199" y="334"/>
                      </a:lnTo>
                      <a:lnTo>
                        <a:pt x="157" y="329"/>
                      </a:lnTo>
                      <a:lnTo>
                        <a:pt x="114" y="317"/>
                      </a:lnTo>
                      <a:lnTo>
                        <a:pt x="75" y="298"/>
                      </a:lnTo>
                      <a:lnTo>
                        <a:pt x="52" y="282"/>
                      </a:lnTo>
                      <a:lnTo>
                        <a:pt x="24" y="258"/>
                      </a:lnTo>
                      <a:lnTo>
                        <a:pt x="9" y="238"/>
                      </a:lnTo>
                      <a:lnTo>
                        <a:pt x="0" y="222"/>
                      </a:lnTo>
                      <a:lnTo>
                        <a:pt x="0" y="204"/>
                      </a:lnTo>
                      <a:lnTo>
                        <a:pt x="6" y="182"/>
                      </a:lnTo>
                      <a:lnTo>
                        <a:pt x="18" y="166"/>
                      </a:lnTo>
                      <a:lnTo>
                        <a:pt x="27" y="131"/>
                      </a:lnTo>
                      <a:lnTo>
                        <a:pt x="31" y="112"/>
                      </a:lnTo>
                      <a:lnTo>
                        <a:pt x="283" y="128"/>
                      </a:lnTo>
                      <a:lnTo>
                        <a:pt x="316" y="122"/>
                      </a:lnTo>
                      <a:lnTo>
                        <a:pt x="357" y="109"/>
                      </a:lnTo>
                      <a:lnTo>
                        <a:pt x="388" y="93"/>
                      </a:lnTo>
                      <a:lnTo>
                        <a:pt x="421" y="73"/>
                      </a:lnTo>
                      <a:lnTo>
                        <a:pt x="453" y="44"/>
                      </a:lnTo>
                      <a:lnTo>
                        <a:pt x="472" y="19"/>
                      </a:lnTo>
                      <a:lnTo>
                        <a:pt x="486" y="0"/>
                      </a:lnTo>
                      <a:lnTo>
                        <a:pt x="534" y="48"/>
                      </a:lnTo>
                    </a:path>
                  </a:pathLst>
                </a:custGeom>
                <a:solidFill>
                  <a:schemeClr val="bg2">
                    <a:alpha val="50000"/>
                  </a:schemeClr>
                </a:solidFill>
                <a:ln w="9525" cap="rnd">
                  <a:noFill/>
                  <a:round/>
                  <a:headEnd/>
                  <a:tailEnd/>
                </a:ln>
                <a:effectLst/>
              </p:spPr>
              <p:txBody>
                <a:bodyPr/>
                <a:lstStyle/>
                <a:p>
                  <a:endParaRPr lang="en-US"/>
                </a:p>
              </p:txBody>
            </p:sp>
            <p:sp>
              <p:nvSpPr>
                <p:cNvPr id="3095" name="Freeform 23"/>
                <p:cNvSpPr>
                  <a:spLocks/>
                </p:cNvSpPr>
                <p:nvPr/>
              </p:nvSpPr>
              <p:spPr bwMode="ltGray">
                <a:xfrm>
                  <a:off x="5197" y="935"/>
                  <a:ext cx="475" cy="552"/>
                </a:xfrm>
                <a:custGeom>
                  <a:avLst/>
                  <a:gdLst/>
                  <a:ahLst/>
                  <a:cxnLst>
                    <a:cxn ang="0">
                      <a:pos x="0" y="0"/>
                    </a:cxn>
                    <a:cxn ang="0">
                      <a:pos x="0" y="294"/>
                    </a:cxn>
                    <a:cxn ang="0">
                      <a:pos x="28" y="291"/>
                    </a:cxn>
                    <a:cxn ang="0">
                      <a:pos x="63" y="293"/>
                    </a:cxn>
                    <a:cxn ang="0">
                      <a:pos x="121" y="299"/>
                    </a:cxn>
                    <a:cxn ang="0">
                      <a:pos x="178" y="310"/>
                    </a:cxn>
                    <a:cxn ang="0">
                      <a:pos x="231" y="323"/>
                    </a:cxn>
                    <a:cxn ang="0">
                      <a:pos x="274" y="339"/>
                    </a:cxn>
                    <a:cxn ang="0">
                      <a:pos x="325" y="364"/>
                    </a:cxn>
                    <a:cxn ang="0">
                      <a:pos x="364" y="390"/>
                    </a:cxn>
                    <a:cxn ang="0">
                      <a:pos x="393" y="415"/>
                    </a:cxn>
                    <a:cxn ang="0">
                      <a:pos x="414" y="439"/>
                    </a:cxn>
                    <a:cxn ang="0">
                      <a:pos x="427" y="461"/>
                    </a:cxn>
                    <a:cxn ang="0">
                      <a:pos x="439" y="488"/>
                    </a:cxn>
                    <a:cxn ang="0">
                      <a:pos x="444" y="513"/>
                    </a:cxn>
                    <a:cxn ang="0">
                      <a:pos x="451" y="551"/>
                    </a:cxn>
                    <a:cxn ang="0">
                      <a:pos x="457" y="518"/>
                    </a:cxn>
                    <a:cxn ang="0">
                      <a:pos x="466" y="481"/>
                    </a:cxn>
                    <a:cxn ang="0">
                      <a:pos x="469" y="453"/>
                    </a:cxn>
                    <a:cxn ang="0">
                      <a:pos x="474" y="420"/>
                    </a:cxn>
                    <a:cxn ang="0">
                      <a:pos x="472" y="393"/>
                    </a:cxn>
                    <a:cxn ang="0">
                      <a:pos x="466" y="361"/>
                    </a:cxn>
                    <a:cxn ang="0">
                      <a:pos x="459" y="317"/>
                    </a:cxn>
                    <a:cxn ang="0">
                      <a:pos x="444" y="279"/>
                    </a:cxn>
                    <a:cxn ang="0">
                      <a:pos x="424" y="238"/>
                    </a:cxn>
                    <a:cxn ang="0">
                      <a:pos x="399" y="196"/>
                    </a:cxn>
                    <a:cxn ang="0">
                      <a:pos x="363" y="152"/>
                    </a:cxn>
                    <a:cxn ang="0">
                      <a:pos x="322" y="116"/>
                    </a:cxn>
                    <a:cxn ang="0">
                      <a:pos x="286" y="87"/>
                    </a:cxn>
                    <a:cxn ang="0">
                      <a:pos x="241" y="60"/>
                    </a:cxn>
                    <a:cxn ang="0">
                      <a:pos x="195" y="40"/>
                    </a:cxn>
                    <a:cxn ang="0">
                      <a:pos x="141" y="21"/>
                    </a:cxn>
                    <a:cxn ang="0">
                      <a:pos x="94" y="10"/>
                    </a:cxn>
                    <a:cxn ang="0">
                      <a:pos x="39" y="3"/>
                    </a:cxn>
                    <a:cxn ang="0">
                      <a:pos x="0" y="0"/>
                    </a:cxn>
                  </a:cxnLst>
                  <a:rect l="0" t="0" r="r" b="b"/>
                  <a:pathLst>
                    <a:path w="475" h="552">
                      <a:moveTo>
                        <a:pt x="0" y="0"/>
                      </a:moveTo>
                      <a:lnTo>
                        <a:pt x="0" y="294"/>
                      </a:lnTo>
                      <a:lnTo>
                        <a:pt x="28" y="291"/>
                      </a:lnTo>
                      <a:lnTo>
                        <a:pt x="63" y="293"/>
                      </a:lnTo>
                      <a:lnTo>
                        <a:pt x="121" y="299"/>
                      </a:lnTo>
                      <a:lnTo>
                        <a:pt x="178" y="310"/>
                      </a:lnTo>
                      <a:lnTo>
                        <a:pt x="231" y="323"/>
                      </a:lnTo>
                      <a:lnTo>
                        <a:pt x="274" y="339"/>
                      </a:lnTo>
                      <a:lnTo>
                        <a:pt x="325" y="364"/>
                      </a:lnTo>
                      <a:lnTo>
                        <a:pt x="364" y="390"/>
                      </a:lnTo>
                      <a:lnTo>
                        <a:pt x="393" y="415"/>
                      </a:lnTo>
                      <a:lnTo>
                        <a:pt x="414" y="439"/>
                      </a:lnTo>
                      <a:lnTo>
                        <a:pt x="427" y="461"/>
                      </a:lnTo>
                      <a:lnTo>
                        <a:pt x="439" y="488"/>
                      </a:lnTo>
                      <a:lnTo>
                        <a:pt x="444" y="513"/>
                      </a:lnTo>
                      <a:lnTo>
                        <a:pt x="451" y="551"/>
                      </a:lnTo>
                      <a:lnTo>
                        <a:pt x="457" y="518"/>
                      </a:lnTo>
                      <a:lnTo>
                        <a:pt x="466" y="481"/>
                      </a:lnTo>
                      <a:lnTo>
                        <a:pt x="469" y="453"/>
                      </a:lnTo>
                      <a:lnTo>
                        <a:pt x="474" y="420"/>
                      </a:lnTo>
                      <a:lnTo>
                        <a:pt x="472" y="393"/>
                      </a:lnTo>
                      <a:lnTo>
                        <a:pt x="466" y="361"/>
                      </a:lnTo>
                      <a:lnTo>
                        <a:pt x="459" y="317"/>
                      </a:lnTo>
                      <a:lnTo>
                        <a:pt x="444" y="279"/>
                      </a:lnTo>
                      <a:lnTo>
                        <a:pt x="424" y="238"/>
                      </a:lnTo>
                      <a:lnTo>
                        <a:pt x="399" y="196"/>
                      </a:lnTo>
                      <a:lnTo>
                        <a:pt x="363" y="152"/>
                      </a:lnTo>
                      <a:lnTo>
                        <a:pt x="322" y="116"/>
                      </a:lnTo>
                      <a:lnTo>
                        <a:pt x="286" y="87"/>
                      </a:lnTo>
                      <a:lnTo>
                        <a:pt x="241" y="60"/>
                      </a:lnTo>
                      <a:lnTo>
                        <a:pt x="195" y="40"/>
                      </a:lnTo>
                      <a:lnTo>
                        <a:pt x="141" y="21"/>
                      </a:lnTo>
                      <a:lnTo>
                        <a:pt x="94" y="10"/>
                      </a:lnTo>
                      <a:lnTo>
                        <a:pt x="39" y="3"/>
                      </a:lnTo>
                      <a:lnTo>
                        <a:pt x="0" y="0"/>
                      </a:lnTo>
                    </a:path>
                  </a:pathLst>
                </a:custGeom>
                <a:solidFill>
                  <a:schemeClr val="bg2">
                    <a:alpha val="50000"/>
                  </a:schemeClr>
                </a:solidFill>
                <a:ln w="9525" cap="rnd">
                  <a:noFill/>
                  <a:round/>
                  <a:headEnd/>
                  <a:tailEnd/>
                </a:ln>
                <a:effectLst/>
              </p:spPr>
              <p:txBody>
                <a:bodyPr/>
                <a:lstStyle/>
                <a:p>
                  <a:endParaRPr lang="en-US"/>
                </a:p>
              </p:txBody>
            </p:sp>
            <p:sp>
              <p:nvSpPr>
                <p:cNvPr id="3096" name="Freeform 24"/>
                <p:cNvSpPr>
                  <a:spLocks/>
                </p:cNvSpPr>
                <p:nvPr/>
              </p:nvSpPr>
              <p:spPr bwMode="ltGray">
                <a:xfrm>
                  <a:off x="5228" y="1503"/>
                  <a:ext cx="156" cy="117"/>
                </a:xfrm>
                <a:custGeom>
                  <a:avLst/>
                  <a:gdLst/>
                  <a:ahLst/>
                  <a:cxnLst>
                    <a:cxn ang="0">
                      <a:pos x="83" y="0"/>
                    </a:cxn>
                    <a:cxn ang="0">
                      <a:pos x="134" y="19"/>
                    </a:cxn>
                    <a:cxn ang="0">
                      <a:pos x="152" y="45"/>
                    </a:cxn>
                    <a:cxn ang="0">
                      <a:pos x="155" y="70"/>
                    </a:cxn>
                    <a:cxn ang="0">
                      <a:pos x="155" y="83"/>
                    </a:cxn>
                    <a:cxn ang="0">
                      <a:pos x="146" y="99"/>
                    </a:cxn>
                    <a:cxn ang="0">
                      <a:pos x="126" y="107"/>
                    </a:cxn>
                    <a:cxn ang="0">
                      <a:pos x="105" y="113"/>
                    </a:cxn>
                    <a:cxn ang="0">
                      <a:pos x="86" y="116"/>
                    </a:cxn>
                    <a:cxn ang="0">
                      <a:pos x="69" y="116"/>
                    </a:cxn>
                    <a:cxn ang="0">
                      <a:pos x="41" y="111"/>
                    </a:cxn>
                    <a:cxn ang="0">
                      <a:pos x="21" y="106"/>
                    </a:cxn>
                    <a:cxn ang="0">
                      <a:pos x="9" y="98"/>
                    </a:cxn>
                    <a:cxn ang="0">
                      <a:pos x="2" y="89"/>
                    </a:cxn>
                    <a:cxn ang="0">
                      <a:pos x="0" y="78"/>
                    </a:cxn>
                    <a:cxn ang="0">
                      <a:pos x="2" y="60"/>
                    </a:cxn>
                    <a:cxn ang="0">
                      <a:pos x="9" y="11"/>
                    </a:cxn>
                    <a:cxn ang="0">
                      <a:pos x="83" y="0"/>
                    </a:cxn>
                  </a:cxnLst>
                  <a:rect l="0" t="0" r="r" b="b"/>
                  <a:pathLst>
                    <a:path w="156" h="117">
                      <a:moveTo>
                        <a:pt x="83" y="0"/>
                      </a:moveTo>
                      <a:lnTo>
                        <a:pt x="134" y="19"/>
                      </a:lnTo>
                      <a:lnTo>
                        <a:pt x="152" y="45"/>
                      </a:lnTo>
                      <a:lnTo>
                        <a:pt x="155" y="70"/>
                      </a:lnTo>
                      <a:lnTo>
                        <a:pt x="155" y="83"/>
                      </a:lnTo>
                      <a:lnTo>
                        <a:pt x="146" y="99"/>
                      </a:lnTo>
                      <a:lnTo>
                        <a:pt x="126" y="107"/>
                      </a:lnTo>
                      <a:lnTo>
                        <a:pt x="105" y="113"/>
                      </a:lnTo>
                      <a:lnTo>
                        <a:pt x="86" y="116"/>
                      </a:lnTo>
                      <a:lnTo>
                        <a:pt x="69" y="116"/>
                      </a:lnTo>
                      <a:lnTo>
                        <a:pt x="41" y="111"/>
                      </a:lnTo>
                      <a:lnTo>
                        <a:pt x="21" y="106"/>
                      </a:lnTo>
                      <a:lnTo>
                        <a:pt x="9" y="98"/>
                      </a:lnTo>
                      <a:lnTo>
                        <a:pt x="2" y="89"/>
                      </a:lnTo>
                      <a:lnTo>
                        <a:pt x="0" y="78"/>
                      </a:lnTo>
                      <a:lnTo>
                        <a:pt x="2" y="60"/>
                      </a:lnTo>
                      <a:lnTo>
                        <a:pt x="9" y="11"/>
                      </a:lnTo>
                      <a:lnTo>
                        <a:pt x="83" y="0"/>
                      </a:lnTo>
                    </a:path>
                  </a:pathLst>
                </a:custGeom>
                <a:solidFill>
                  <a:schemeClr val="bg2">
                    <a:alpha val="50000"/>
                  </a:schemeClr>
                </a:solidFill>
                <a:ln w="9525" cap="rnd">
                  <a:noFill/>
                  <a:round/>
                  <a:headEnd/>
                  <a:tailEnd/>
                </a:ln>
                <a:effectLst/>
              </p:spPr>
              <p:txBody>
                <a:bodyPr/>
                <a:lstStyle/>
                <a:p>
                  <a:endParaRPr lang="en-US"/>
                </a:p>
              </p:txBody>
            </p:sp>
            <p:sp>
              <p:nvSpPr>
                <p:cNvPr id="3097" name="Freeform 25"/>
                <p:cNvSpPr>
                  <a:spLocks/>
                </p:cNvSpPr>
                <p:nvPr/>
              </p:nvSpPr>
              <p:spPr bwMode="ltGray">
                <a:xfrm>
                  <a:off x="5224" y="1515"/>
                  <a:ext cx="88" cy="75"/>
                </a:xfrm>
                <a:custGeom>
                  <a:avLst/>
                  <a:gdLst/>
                  <a:ahLst/>
                  <a:cxnLst>
                    <a:cxn ang="0">
                      <a:pos x="0" y="69"/>
                    </a:cxn>
                    <a:cxn ang="0">
                      <a:pos x="11" y="0"/>
                    </a:cxn>
                    <a:cxn ang="0">
                      <a:pos x="54" y="5"/>
                    </a:cxn>
                    <a:cxn ang="0">
                      <a:pos x="87" y="9"/>
                    </a:cxn>
                    <a:cxn ang="0">
                      <a:pos x="78" y="74"/>
                    </a:cxn>
                    <a:cxn ang="0">
                      <a:pos x="75" y="59"/>
                    </a:cxn>
                    <a:cxn ang="0">
                      <a:pos x="65" y="48"/>
                    </a:cxn>
                    <a:cxn ang="0">
                      <a:pos x="47" y="44"/>
                    </a:cxn>
                    <a:cxn ang="0">
                      <a:pos x="27" y="45"/>
                    </a:cxn>
                    <a:cxn ang="0">
                      <a:pos x="11" y="52"/>
                    </a:cxn>
                    <a:cxn ang="0">
                      <a:pos x="0" y="69"/>
                    </a:cxn>
                  </a:cxnLst>
                  <a:rect l="0" t="0" r="r" b="b"/>
                  <a:pathLst>
                    <a:path w="88" h="75">
                      <a:moveTo>
                        <a:pt x="0" y="69"/>
                      </a:moveTo>
                      <a:lnTo>
                        <a:pt x="11" y="0"/>
                      </a:lnTo>
                      <a:lnTo>
                        <a:pt x="54" y="5"/>
                      </a:lnTo>
                      <a:lnTo>
                        <a:pt x="87" y="9"/>
                      </a:lnTo>
                      <a:lnTo>
                        <a:pt x="78" y="74"/>
                      </a:lnTo>
                      <a:lnTo>
                        <a:pt x="75" y="59"/>
                      </a:lnTo>
                      <a:lnTo>
                        <a:pt x="65" y="48"/>
                      </a:lnTo>
                      <a:lnTo>
                        <a:pt x="47" y="44"/>
                      </a:lnTo>
                      <a:lnTo>
                        <a:pt x="27" y="45"/>
                      </a:lnTo>
                      <a:lnTo>
                        <a:pt x="11" y="52"/>
                      </a:lnTo>
                      <a:lnTo>
                        <a:pt x="0" y="69"/>
                      </a:lnTo>
                    </a:path>
                  </a:pathLst>
                </a:custGeom>
                <a:solidFill>
                  <a:schemeClr val="bg2">
                    <a:alpha val="50000"/>
                  </a:schemeClr>
                </a:solidFill>
                <a:ln w="9525" cap="rnd">
                  <a:noFill/>
                  <a:round/>
                  <a:headEnd/>
                  <a:tailEnd/>
                </a:ln>
                <a:effectLst/>
              </p:spPr>
              <p:txBody>
                <a:bodyPr/>
                <a:lstStyle/>
                <a:p>
                  <a:endParaRPr lang="en-US"/>
                </a:p>
              </p:txBody>
            </p:sp>
            <p:sp>
              <p:nvSpPr>
                <p:cNvPr id="3098" name="Freeform 26"/>
                <p:cNvSpPr>
                  <a:spLocks/>
                </p:cNvSpPr>
                <p:nvPr/>
              </p:nvSpPr>
              <p:spPr bwMode="ltGray">
                <a:xfrm>
                  <a:off x="5101" y="1295"/>
                  <a:ext cx="319" cy="286"/>
                </a:xfrm>
                <a:custGeom>
                  <a:avLst/>
                  <a:gdLst/>
                  <a:ahLst/>
                  <a:cxnLst>
                    <a:cxn ang="0">
                      <a:pos x="1" y="275"/>
                    </a:cxn>
                    <a:cxn ang="0">
                      <a:pos x="3" y="254"/>
                    </a:cxn>
                    <a:cxn ang="0">
                      <a:pos x="12" y="235"/>
                    </a:cxn>
                    <a:cxn ang="0">
                      <a:pos x="19" y="219"/>
                    </a:cxn>
                    <a:cxn ang="0">
                      <a:pos x="24" y="194"/>
                    </a:cxn>
                    <a:cxn ang="0">
                      <a:pos x="30" y="161"/>
                    </a:cxn>
                    <a:cxn ang="0">
                      <a:pos x="34" y="126"/>
                    </a:cxn>
                    <a:cxn ang="0">
                      <a:pos x="37" y="94"/>
                    </a:cxn>
                    <a:cxn ang="0">
                      <a:pos x="39" y="67"/>
                    </a:cxn>
                    <a:cxn ang="0">
                      <a:pos x="40" y="43"/>
                    </a:cxn>
                    <a:cxn ang="0">
                      <a:pos x="48" y="29"/>
                    </a:cxn>
                    <a:cxn ang="0">
                      <a:pos x="63" y="16"/>
                    </a:cxn>
                    <a:cxn ang="0">
                      <a:pos x="78" y="9"/>
                    </a:cxn>
                    <a:cxn ang="0">
                      <a:pos x="102" y="2"/>
                    </a:cxn>
                    <a:cxn ang="0">
                      <a:pos x="129" y="0"/>
                    </a:cxn>
                    <a:cxn ang="0">
                      <a:pos x="171" y="0"/>
                    </a:cxn>
                    <a:cxn ang="0">
                      <a:pos x="208" y="2"/>
                    </a:cxn>
                    <a:cxn ang="0">
                      <a:pos x="244" y="9"/>
                    </a:cxn>
                    <a:cxn ang="0">
                      <a:pos x="277" y="21"/>
                    </a:cxn>
                    <a:cxn ang="0">
                      <a:pos x="298" y="35"/>
                    </a:cxn>
                    <a:cxn ang="0">
                      <a:pos x="310" y="47"/>
                    </a:cxn>
                    <a:cxn ang="0">
                      <a:pos x="318" y="61"/>
                    </a:cxn>
                    <a:cxn ang="0">
                      <a:pos x="316" y="75"/>
                    </a:cxn>
                    <a:cxn ang="0">
                      <a:pos x="313" y="89"/>
                    </a:cxn>
                    <a:cxn ang="0">
                      <a:pos x="303" y="104"/>
                    </a:cxn>
                    <a:cxn ang="0">
                      <a:pos x="295" y="123"/>
                    </a:cxn>
                    <a:cxn ang="0">
                      <a:pos x="291" y="149"/>
                    </a:cxn>
                    <a:cxn ang="0">
                      <a:pos x="288" y="176"/>
                    </a:cxn>
                    <a:cxn ang="0">
                      <a:pos x="283" y="200"/>
                    </a:cxn>
                    <a:cxn ang="0">
                      <a:pos x="282" y="235"/>
                    </a:cxn>
                    <a:cxn ang="0">
                      <a:pos x="280" y="265"/>
                    </a:cxn>
                    <a:cxn ang="0">
                      <a:pos x="280" y="285"/>
                    </a:cxn>
                    <a:cxn ang="0">
                      <a:pos x="270" y="260"/>
                    </a:cxn>
                    <a:cxn ang="0">
                      <a:pos x="250" y="248"/>
                    </a:cxn>
                    <a:cxn ang="0">
                      <a:pos x="232" y="241"/>
                    </a:cxn>
                    <a:cxn ang="0">
                      <a:pos x="210" y="236"/>
                    </a:cxn>
                    <a:cxn ang="0">
                      <a:pos x="175" y="229"/>
                    </a:cxn>
                    <a:cxn ang="0">
                      <a:pos x="141" y="228"/>
                    </a:cxn>
                    <a:cxn ang="0">
                      <a:pos x="121" y="228"/>
                    </a:cxn>
                    <a:cxn ang="0">
                      <a:pos x="90" y="230"/>
                    </a:cxn>
                    <a:cxn ang="0">
                      <a:pos x="54" y="237"/>
                    </a:cxn>
                    <a:cxn ang="0">
                      <a:pos x="31" y="246"/>
                    </a:cxn>
                    <a:cxn ang="0">
                      <a:pos x="16" y="255"/>
                    </a:cxn>
                    <a:cxn ang="0">
                      <a:pos x="0" y="268"/>
                    </a:cxn>
                  </a:cxnLst>
                  <a:rect l="0" t="0" r="r" b="b"/>
                  <a:pathLst>
                    <a:path w="319" h="286">
                      <a:moveTo>
                        <a:pt x="1" y="275"/>
                      </a:moveTo>
                      <a:lnTo>
                        <a:pt x="3" y="254"/>
                      </a:lnTo>
                      <a:lnTo>
                        <a:pt x="12" y="235"/>
                      </a:lnTo>
                      <a:lnTo>
                        <a:pt x="19" y="219"/>
                      </a:lnTo>
                      <a:lnTo>
                        <a:pt x="24" y="194"/>
                      </a:lnTo>
                      <a:lnTo>
                        <a:pt x="30" y="161"/>
                      </a:lnTo>
                      <a:lnTo>
                        <a:pt x="34" y="126"/>
                      </a:lnTo>
                      <a:lnTo>
                        <a:pt x="37" y="94"/>
                      </a:lnTo>
                      <a:lnTo>
                        <a:pt x="39" y="67"/>
                      </a:lnTo>
                      <a:lnTo>
                        <a:pt x="40" y="43"/>
                      </a:lnTo>
                      <a:lnTo>
                        <a:pt x="48" y="29"/>
                      </a:lnTo>
                      <a:lnTo>
                        <a:pt x="63" y="16"/>
                      </a:lnTo>
                      <a:lnTo>
                        <a:pt x="78" y="9"/>
                      </a:lnTo>
                      <a:lnTo>
                        <a:pt x="102" y="2"/>
                      </a:lnTo>
                      <a:lnTo>
                        <a:pt x="129" y="0"/>
                      </a:lnTo>
                      <a:lnTo>
                        <a:pt x="171" y="0"/>
                      </a:lnTo>
                      <a:lnTo>
                        <a:pt x="208" y="2"/>
                      </a:lnTo>
                      <a:lnTo>
                        <a:pt x="244" y="9"/>
                      </a:lnTo>
                      <a:lnTo>
                        <a:pt x="277" y="21"/>
                      </a:lnTo>
                      <a:lnTo>
                        <a:pt x="298" y="35"/>
                      </a:lnTo>
                      <a:lnTo>
                        <a:pt x="310" y="47"/>
                      </a:lnTo>
                      <a:lnTo>
                        <a:pt x="318" y="61"/>
                      </a:lnTo>
                      <a:lnTo>
                        <a:pt x="316" y="75"/>
                      </a:lnTo>
                      <a:lnTo>
                        <a:pt x="313" y="89"/>
                      </a:lnTo>
                      <a:lnTo>
                        <a:pt x="303" y="104"/>
                      </a:lnTo>
                      <a:lnTo>
                        <a:pt x="295" y="123"/>
                      </a:lnTo>
                      <a:lnTo>
                        <a:pt x="291" y="149"/>
                      </a:lnTo>
                      <a:lnTo>
                        <a:pt x="288" y="176"/>
                      </a:lnTo>
                      <a:lnTo>
                        <a:pt x="283" y="200"/>
                      </a:lnTo>
                      <a:lnTo>
                        <a:pt x="282" y="235"/>
                      </a:lnTo>
                      <a:lnTo>
                        <a:pt x="280" y="265"/>
                      </a:lnTo>
                      <a:lnTo>
                        <a:pt x="280" y="285"/>
                      </a:lnTo>
                      <a:lnTo>
                        <a:pt x="270" y="260"/>
                      </a:lnTo>
                      <a:lnTo>
                        <a:pt x="250" y="248"/>
                      </a:lnTo>
                      <a:lnTo>
                        <a:pt x="232" y="241"/>
                      </a:lnTo>
                      <a:lnTo>
                        <a:pt x="210" y="236"/>
                      </a:lnTo>
                      <a:lnTo>
                        <a:pt x="175" y="229"/>
                      </a:lnTo>
                      <a:lnTo>
                        <a:pt x="141" y="228"/>
                      </a:lnTo>
                      <a:lnTo>
                        <a:pt x="121" y="228"/>
                      </a:lnTo>
                      <a:lnTo>
                        <a:pt x="90" y="230"/>
                      </a:lnTo>
                      <a:lnTo>
                        <a:pt x="54" y="237"/>
                      </a:lnTo>
                      <a:lnTo>
                        <a:pt x="31" y="246"/>
                      </a:lnTo>
                      <a:lnTo>
                        <a:pt x="16" y="255"/>
                      </a:lnTo>
                      <a:lnTo>
                        <a:pt x="0" y="268"/>
                      </a:lnTo>
                    </a:path>
                  </a:pathLst>
                </a:custGeom>
                <a:solidFill>
                  <a:schemeClr val="bg2">
                    <a:alpha val="50000"/>
                  </a:schemeClr>
                </a:solidFill>
                <a:ln w="9525" cap="rnd">
                  <a:noFill/>
                  <a:round/>
                  <a:headEnd type="none" w="sm" len="sm"/>
                  <a:tailEnd type="none" w="sm" len="sm"/>
                </a:ln>
                <a:effectLst/>
              </p:spPr>
              <p:txBody>
                <a:bodyPr/>
                <a:lstStyle/>
                <a:p>
                  <a:endParaRPr lang="en-US"/>
                </a:p>
              </p:txBody>
            </p:sp>
            <p:sp>
              <p:nvSpPr>
                <p:cNvPr id="3099" name="Freeform 27"/>
                <p:cNvSpPr>
                  <a:spLocks/>
                </p:cNvSpPr>
                <p:nvPr/>
              </p:nvSpPr>
              <p:spPr bwMode="ltGray">
                <a:xfrm>
                  <a:off x="4371" y="935"/>
                  <a:ext cx="832" cy="420"/>
                </a:xfrm>
                <a:custGeom>
                  <a:avLst/>
                  <a:gdLst/>
                  <a:ahLst/>
                  <a:cxnLst>
                    <a:cxn ang="0">
                      <a:pos x="0" y="0"/>
                    </a:cxn>
                    <a:cxn ang="0">
                      <a:pos x="0" y="356"/>
                    </a:cxn>
                    <a:cxn ang="0">
                      <a:pos x="84" y="374"/>
                    </a:cxn>
                    <a:cxn ang="0">
                      <a:pos x="153" y="393"/>
                    </a:cxn>
                    <a:cxn ang="0">
                      <a:pos x="210" y="404"/>
                    </a:cxn>
                    <a:cxn ang="0">
                      <a:pos x="258" y="410"/>
                    </a:cxn>
                    <a:cxn ang="0">
                      <a:pos x="312" y="416"/>
                    </a:cxn>
                    <a:cxn ang="0">
                      <a:pos x="402" y="419"/>
                    </a:cxn>
                    <a:cxn ang="0">
                      <a:pos x="485" y="412"/>
                    </a:cxn>
                    <a:cxn ang="0">
                      <a:pos x="570" y="399"/>
                    </a:cxn>
                    <a:cxn ang="0">
                      <a:pos x="652" y="377"/>
                    </a:cxn>
                    <a:cxn ang="0">
                      <a:pos x="724" y="347"/>
                    </a:cxn>
                    <a:cxn ang="0">
                      <a:pos x="784" y="306"/>
                    </a:cxn>
                    <a:cxn ang="0">
                      <a:pos x="829" y="291"/>
                    </a:cxn>
                    <a:cxn ang="0">
                      <a:pos x="831" y="2"/>
                    </a:cxn>
                    <a:cxn ang="0">
                      <a:pos x="786" y="9"/>
                    </a:cxn>
                    <a:cxn ang="0">
                      <a:pos x="726" y="29"/>
                    </a:cxn>
                    <a:cxn ang="0">
                      <a:pos x="654" y="55"/>
                    </a:cxn>
                    <a:cxn ang="0">
                      <a:pos x="585" y="70"/>
                    </a:cxn>
                    <a:cxn ang="0">
                      <a:pos x="515" y="78"/>
                    </a:cxn>
                    <a:cxn ang="0">
                      <a:pos x="468" y="82"/>
                    </a:cxn>
                    <a:cxn ang="0">
                      <a:pos x="428" y="84"/>
                    </a:cxn>
                    <a:cxn ang="0">
                      <a:pos x="358" y="84"/>
                    </a:cxn>
                    <a:cxn ang="0">
                      <a:pos x="314" y="81"/>
                    </a:cxn>
                    <a:cxn ang="0">
                      <a:pos x="274" y="76"/>
                    </a:cxn>
                    <a:cxn ang="0">
                      <a:pos x="229" y="73"/>
                    </a:cxn>
                    <a:cxn ang="0">
                      <a:pos x="190" y="66"/>
                    </a:cxn>
                    <a:cxn ang="0">
                      <a:pos x="140" y="57"/>
                    </a:cxn>
                    <a:cxn ang="0">
                      <a:pos x="96" y="44"/>
                    </a:cxn>
                    <a:cxn ang="0">
                      <a:pos x="49" y="24"/>
                    </a:cxn>
                    <a:cxn ang="0">
                      <a:pos x="0" y="0"/>
                    </a:cxn>
                  </a:cxnLst>
                  <a:rect l="0" t="0" r="r" b="b"/>
                  <a:pathLst>
                    <a:path w="832" h="420">
                      <a:moveTo>
                        <a:pt x="0" y="0"/>
                      </a:moveTo>
                      <a:lnTo>
                        <a:pt x="0" y="356"/>
                      </a:lnTo>
                      <a:lnTo>
                        <a:pt x="84" y="374"/>
                      </a:lnTo>
                      <a:lnTo>
                        <a:pt x="153" y="393"/>
                      </a:lnTo>
                      <a:lnTo>
                        <a:pt x="210" y="404"/>
                      </a:lnTo>
                      <a:lnTo>
                        <a:pt x="258" y="410"/>
                      </a:lnTo>
                      <a:lnTo>
                        <a:pt x="312" y="416"/>
                      </a:lnTo>
                      <a:lnTo>
                        <a:pt x="402" y="419"/>
                      </a:lnTo>
                      <a:lnTo>
                        <a:pt x="485" y="412"/>
                      </a:lnTo>
                      <a:lnTo>
                        <a:pt x="570" y="399"/>
                      </a:lnTo>
                      <a:lnTo>
                        <a:pt x="652" y="377"/>
                      </a:lnTo>
                      <a:lnTo>
                        <a:pt x="724" y="347"/>
                      </a:lnTo>
                      <a:lnTo>
                        <a:pt x="784" y="306"/>
                      </a:lnTo>
                      <a:lnTo>
                        <a:pt x="829" y="291"/>
                      </a:lnTo>
                      <a:lnTo>
                        <a:pt x="831" y="2"/>
                      </a:lnTo>
                      <a:lnTo>
                        <a:pt x="786" y="9"/>
                      </a:lnTo>
                      <a:lnTo>
                        <a:pt x="726" y="29"/>
                      </a:lnTo>
                      <a:lnTo>
                        <a:pt x="654" y="55"/>
                      </a:lnTo>
                      <a:lnTo>
                        <a:pt x="585" y="70"/>
                      </a:lnTo>
                      <a:lnTo>
                        <a:pt x="515" y="78"/>
                      </a:lnTo>
                      <a:lnTo>
                        <a:pt x="468" y="82"/>
                      </a:lnTo>
                      <a:lnTo>
                        <a:pt x="428" y="84"/>
                      </a:lnTo>
                      <a:lnTo>
                        <a:pt x="358" y="84"/>
                      </a:lnTo>
                      <a:lnTo>
                        <a:pt x="314" y="81"/>
                      </a:lnTo>
                      <a:lnTo>
                        <a:pt x="274" y="76"/>
                      </a:lnTo>
                      <a:lnTo>
                        <a:pt x="229" y="73"/>
                      </a:lnTo>
                      <a:lnTo>
                        <a:pt x="190" y="66"/>
                      </a:lnTo>
                      <a:lnTo>
                        <a:pt x="140" y="57"/>
                      </a:lnTo>
                      <a:lnTo>
                        <a:pt x="96" y="44"/>
                      </a:lnTo>
                      <a:lnTo>
                        <a:pt x="49" y="24"/>
                      </a:lnTo>
                      <a:lnTo>
                        <a:pt x="0" y="0"/>
                      </a:lnTo>
                    </a:path>
                  </a:pathLst>
                </a:custGeom>
                <a:solidFill>
                  <a:schemeClr val="bg2">
                    <a:alpha val="50000"/>
                  </a:schemeClr>
                </a:solidFill>
                <a:ln w="9525" cap="rnd">
                  <a:noFill/>
                  <a:round/>
                  <a:headEnd/>
                  <a:tailEnd/>
                </a:ln>
                <a:effectLst/>
              </p:spPr>
              <p:txBody>
                <a:bodyPr/>
                <a:lstStyle/>
                <a:p>
                  <a:endParaRPr lang="en-US"/>
                </a:p>
              </p:txBody>
            </p:sp>
          </p:grpSp>
          <p:sp>
            <p:nvSpPr>
              <p:cNvPr id="3101" name="Freeform 29"/>
              <p:cNvSpPr>
                <a:spLocks/>
              </p:cNvSpPr>
              <p:nvPr/>
            </p:nvSpPr>
            <p:spPr bwMode="ltGray">
              <a:xfrm>
                <a:off x="5217" y="1590"/>
                <a:ext cx="156" cy="118"/>
              </a:xfrm>
              <a:custGeom>
                <a:avLst/>
                <a:gdLst/>
                <a:ahLst/>
                <a:cxnLst>
                  <a:cxn ang="0">
                    <a:pos x="83" y="0"/>
                  </a:cxn>
                  <a:cxn ang="0">
                    <a:pos x="134" y="19"/>
                  </a:cxn>
                  <a:cxn ang="0">
                    <a:pos x="152" y="46"/>
                  </a:cxn>
                  <a:cxn ang="0">
                    <a:pos x="155" y="70"/>
                  </a:cxn>
                  <a:cxn ang="0">
                    <a:pos x="155" y="84"/>
                  </a:cxn>
                  <a:cxn ang="0">
                    <a:pos x="146" y="100"/>
                  </a:cxn>
                  <a:cxn ang="0">
                    <a:pos x="126" y="108"/>
                  </a:cxn>
                  <a:cxn ang="0">
                    <a:pos x="105" y="114"/>
                  </a:cxn>
                  <a:cxn ang="0">
                    <a:pos x="86" y="117"/>
                  </a:cxn>
                  <a:cxn ang="0">
                    <a:pos x="69" y="117"/>
                  </a:cxn>
                  <a:cxn ang="0">
                    <a:pos x="41" y="112"/>
                  </a:cxn>
                  <a:cxn ang="0">
                    <a:pos x="21" y="107"/>
                  </a:cxn>
                  <a:cxn ang="0">
                    <a:pos x="9" y="98"/>
                  </a:cxn>
                  <a:cxn ang="0">
                    <a:pos x="2" y="90"/>
                  </a:cxn>
                  <a:cxn ang="0">
                    <a:pos x="0" y="78"/>
                  </a:cxn>
                  <a:cxn ang="0">
                    <a:pos x="2" y="60"/>
                  </a:cxn>
                  <a:cxn ang="0">
                    <a:pos x="9" y="11"/>
                  </a:cxn>
                  <a:cxn ang="0">
                    <a:pos x="83" y="0"/>
                  </a:cxn>
                </a:cxnLst>
                <a:rect l="0" t="0" r="r" b="b"/>
                <a:pathLst>
                  <a:path w="156" h="118">
                    <a:moveTo>
                      <a:pt x="83" y="0"/>
                    </a:moveTo>
                    <a:lnTo>
                      <a:pt x="134" y="19"/>
                    </a:lnTo>
                    <a:lnTo>
                      <a:pt x="152" y="46"/>
                    </a:lnTo>
                    <a:lnTo>
                      <a:pt x="155" y="70"/>
                    </a:lnTo>
                    <a:lnTo>
                      <a:pt x="155" y="84"/>
                    </a:lnTo>
                    <a:lnTo>
                      <a:pt x="146" y="100"/>
                    </a:lnTo>
                    <a:lnTo>
                      <a:pt x="126" y="108"/>
                    </a:lnTo>
                    <a:lnTo>
                      <a:pt x="105" y="114"/>
                    </a:lnTo>
                    <a:lnTo>
                      <a:pt x="86" y="117"/>
                    </a:lnTo>
                    <a:lnTo>
                      <a:pt x="69" y="117"/>
                    </a:lnTo>
                    <a:lnTo>
                      <a:pt x="41" y="112"/>
                    </a:lnTo>
                    <a:lnTo>
                      <a:pt x="21" y="107"/>
                    </a:lnTo>
                    <a:lnTo>
                      <a:pt x="9" y="98"/>
                    </a:lnTo>
                    <a:lnTo>
                      <a:pt x="2" y="90"/>
                    </a:lnTo>
                    <a:lnTo>
                      <a:pt x="0" y="78"/>
                    </a:lnTo>
                    <a:lnTo>
                      <a:pt x="2" y="60"/>
                    </a:lnTo>
                    <a:lnTo>
                      <a:pt x="9" y="11"/>
                    </a:lnTo>
                    <a:lnTo>
                      <a:pt x="83" y="0"/>
                    </a:lnTo>
                  </a:path>
                </a:pathLst>
              </a:custGeom>
              <a:solidFill>
                <a:schemeClr val="bg2">
                  <a:alpha val="50000"/>
                </a:schemeClr>
              </a:solidFill>
              <a:ln w="9525" cap="rnd">
                <a:noFill/>
                <a:round/>
                <a:headEnd/>
                <a:tailEnd/>
              </a:ln>
              <a:effectLst/>
            </p:spPr>
            <p:txBody>
              <a:bodyPr/>
              <a:lstStyle/>
              <a:p>
                <a:endParaRPr lang="en-US"/>
              </a:p>
            </p:txBody>
          </p:sp>
          <p:sp>
            <p:nvSpPr>
              <p:cNvPr id="3102" name="Freeform 30"/>
              <p:cNvSpPr>
                <a:spLocks/>
              </p:cNvSpPr>
              <p:nvPr/>
            </p:nvSpPr>
            <p:spPr bwMode="ltGray">
              <a:xfrm>
                <a:off x="5213" y="1603"/>
                <a:ext cx="88" cy="74"/>
              </a:xfrm>
              <a:custGeom>
                <a:avLst/>
                <a:gdLst/>
                <a:ahLst/>
                <a:cxnLst>
                  <a:cxn ang="0">
                    <a:pos x="0" y="68"/>
                  </a:cxn>
                  <a:cxn ang="0">
                    <a:pos x="11" y="0"/>
                  </a:cxn>
                  <a:cxn ang="0">
                    <a:pos x="54" y="5"/>
                  </a:cxn>
                  <a:cxn ang="0">
                    <a:pos x="87" y="9"/>
                  </a:cxn>
                  <a:cxn ang="0">
                    <a:pos x="78" y="73"/>
                  </a:cxn>
                  <a:cxn ang="0">
                    <a:pos x="75" y="58"/>
                  </a:cxn>
                  <a:cxn ang="0">
                    <a:pos x="65" y="47"/>
                  </a:cxn>
                  <a:cxn ang="0">
                    <a:pos x="47" y="44"/>
                  </a:cxn>
                  <a:cxn ang="0">
                    <a:pos x="27" y="45"/>
                  </a:cxn>
                  <a:cxn ang="0">
                    <a:pos x="11" y="52"/>
                  </a:cxn>
                  <a:cxn ang="0">
                    <a:pos x="0" y="68"/>
                  </a:cxn>
                </a:cxnLst>
                <a:rect l="0" t="0" r="r" b="b"/>
                <a:pathLst>
                  <a:path w="88" h="74">
                    <a:moveTo>
                      <a:pt x="0" y="68"/>
                    </a:moveTo>
                    <a:lnTo>
                      <a:pt x="11" y="0"/>
                    </a:lnTo>
                    <a:lnTo>
                      <a:pt x="54" y="5"/>
                    </a:lnTo>
                    <a:lnTo>
                      <a:pt x="87" y="9"/>
                    </a:lnTo>
                    <a:lnTo>
                      <a:pt x="78" y="73"/>
                    </a:lnTo>
                    <a:lnTo>
                      <a:pt x="75" y="58"/>
                    </a:lnTo>
                    <a:lnTo>
                      <a:pt x="65" y="47"/>
                    </a:lnTo>
                    <a:lnTo>
                      <a:pt x="47" y="44"/>
                    </a:lnTo>
                    <a:lnTo>
                      <a:pt x="27" y="45"/>
                    </a:lnTo>
                    <a:lnTo>
                      <a:pt x="11" y="52"/>
                    </a:lnTo>
                    <a:lnTo>
                      <a:pt x="0" y="68"/>
                    </a:lnTo>
                  </a:path>
                </a:pathLst>
              </a:custGeom>
              <a:solidFill>
                <a:schemeClr val="bg2">
                  <a:alpha val="50000"/>
                </a:schemeClr>
              </a:solidFill>
              <a:ln w="9525" cap="rnd">
                <a:noFill/>
                <a:round/>
                <a:headEnd/>
                <a:tailEnd/>
              </a:ln>
              <a:effectLst/>
            </p:spPr>
            <p:txBody>
              <a:bodyPr/>
              <a:lstStyle/>
              <a:p>
                <a:endParaRPr lang="en-US"/>
              </a:p>
            </p:txBody>
          </p:sp>
          <p:sp>
            <p:nvSpPr>
              <p:cNvPr id="3103" name="Freeform 31"/>
              <p:cNvSpPr>
                <a:spLocks/>
              </p:cNvSpPr>
              <p:nvPr/>
            </p:nvSpPr>
            <p:spPr bwMode="ltGray">
              <a:xfrm>
                <a:off x="423" y="1581"/>
                <a:ext cx="156" cy="118"/>
              </a:xfrm>
              <a:custGeom>
                <a:avLst/>
                <a:gdLst/>
                <a:ahLst/>
                <a:cxnLst>
                  <a:cxn ang="0">
                    <a:pos x="72" y="0"/>
                  </a:cxn>
                  <a:cxn ang="0">
                    <a:pos x="21" y="19"/>
                  </a:cxn>
                  <a:cxn ang="0">
                    <a:pos x="3" y="46"/>
                  </a:cxn>
                  <a:cxn ang="0">
                    <a:pos x="0" y="70"/>
                  </a:cxn>
                  <a:cxn ang="0">
                    <a:pos x="0" y="84"/>
                  </a:cxn>
                  <a:cxn ang="0">
                    <a:pos x="9" y="100"/>
                  </a:cxn>
                  <a:cxn ang="0">
                    <a:pos x="29" y="108"/>
                  </a:cxn>
                  <a:cxn ang="0">
                    <a:pos x="50" y="114"/>
                  </a:cxn>
                  <a:cxn ang="0">
                    <a:pos x="69" y="117"/>
                  </a:cxn>
                  <a:cxn ang="0">
                    <a:pos x="86" y="117"/>
                  </a:cxn>
                  <a:cxn ang="0">
                    <a:pos x="114" y="112"/>
                  </a:cxn>
                  <a:cxn ang="0">
                    <a:pos x="134" y="107"/>
                  </a:cxn>
                  <a:cxn ang="0">
                    <a:pos x="146" y="98"/>
                  </a:cxn>
                  <a:cxn ang="0">
                    <a:pos x="153" y="90"/>
                  </a:cxn>
                  <a:cxn ang="0">
                    <a:pos x="155" y="78"/>
                  </a:cxn>
                  <a:cxn ang="0">
                    <a:pos x="153" y="60"/>
                  </a:cxn>
                  <a:cxn ang="0">
                    <a:pos x="146" y="11"/>
                  </a:cxn>
                  <a:cxn ang="0">
                    <a:pos x="72" y="0"/>
                  </a:cxn>
                </a:cxnLst>
                <a:rect l="0" t="0" r="r" b="b"/>
                <a:pathLst>
                  <a:path w="156" h="118">
                    <a:moveTo>
                      <a:pt x="72" y="0"/>
                    </a:moveTo>
                    <a:lnTo>
                      <a:pt x="21" y="19"/>
                    </a:lnTo>
                    <a:lnTo>
                      <a:pt x="3" y="46"/>
                    </a:lnTo>
                    <a:lnTo>
                      <a:pt x="0" y="70"/>
                    </a:lnTo>
                    <a:lnTo>
                      <a:pt x="0" y="84"/>
                    </a:lnTo>
                    <a:lnTo>
                      <a:pt x="9" y="100"/>
                    </a:lnTo>
                    <a:lnTo>
                      <a:pt x="29" y="108"/>
                    </a:lnTo>
                    <a:lnTo>
                      <a:pt x="50" y="114"/>
                    </a:lnTo>
                    <a:lnTo>
                      <a:pt x="69" y="117"/>
                    </a:lnTo>
                    <a:lnTo>
                      <a:pt x="86" y="117"/>
                    </a:lnTo>
                    <a:lnTo>
                      <a:pt x="114" y="112"/>
                    </a:lnTo>
                    <a:lnTo>
                      <a:pt x="134" y="107"/>
                    </a:lnTo>
                    <a:lnTo>
                      <a:pt x="146" y="98"/>
                    </a:lnTo>
                    <a:lnTo>
                      <a:pt x="153" y="90"/>
                    </a:lnTo>
                    <a:lnTo>
                      <a:pt x="155" y="78"/>
                    </a:lnTo>
                    <a:lnTo>
                      <a:pt x="153" y="60"/>
                    </a:lnTo>
                    <a:lnTo>
                      <a:pt x="146" y="11"/>
                    </a:lnTo>
                    <a:lnTo>
                      <a:pt x="72" y="0"/>
                    </a:lnTo>
                  </a:path>
                </a:pathLst>
              </a:custGeom>
              <a:solidFill>
                <a:schemeClr val="bg2">
                  <a:alpha val="50000"/>
                </a:schemeClr>
              </a:solidFill>
              <a:ln w="9525" cap="rnd">
                <a:noFill/>
                <a:round/>
                <a:headEnd/>
                <a:tailEnd/>
              </a:ln>
              <a:effectLst/>
            </p:spPr>
            <p:txBody>
              <a:bodyPr/>
              <a:lstStyle/>
              <a:p>
                <a:endParaRPr lang="en-US"/>
              </a:p>
            </p:txBody>
          </p:sp>
          <p:sp>
            <p:nvSpPr>
              <p:cNvPr id="3104" name="Freeform 32"/>
              <p:cNvSpPr>
                <a:spLocks/>
              </p:cNvSpPr>
              <p:nvPr/>
            </p:nvSpPr>
            <p:spPr bwMode="ltGray">
              <a:xfrm>
                <a:off x="495" y="1595"/>
                <a:ext cx="88" cy="74"/>
              </a:xfrm>
              <a:custGeom>
                <a:avLst/>
                <a:gdLst/>
                <a:ahLst/>
                <a:cxnLst>
                  <a:cxn ang="0">
                    <a:pos x="87" y="67"/>
                  </a:cxn>
                  <a:cxn ang="0">
                    <a:pos x="76" y="0"/>
                  </a:cxn>
                  <a:cxn ang="0">
                    <a:pos x="33" y="5"/>
                  </a:cxn>
                  <a:cxn ang="0">
                    <a:pos x="0" y="8"/>
                  </a:cxn>
                  <a:cxn ang="0">
                    <a:pos x="9" y="73"/>
                  </a:cxn>
                  <a:cxn ang="0">
                    <a:pos x="12" y="57"/>
                  </a:cxn>
                  <a:cxn ang="0">
                    <a:pos x="22" y="47"/>
                  </a:cxn>
                  <a:cxn ang="0">
                    <a:pos x="40" y="43"/>
                  </a:cxn>
                  <a:cxn ang="0">
                    <a:pos x="60" y="44"/>
                  </a:cxn>
                  <a:cxn ang="0">
                    <a:pos x="76" y="51"/>
                  </a:cxn>
                  <a:cxn ang="0">
                    <a:pos x="87" y="67"/>
                  </a:cxn>
                </a:cxnLst>
                <a:rect l="0" t="0" r="r" b="b"/>
                <a:pathLst>
                  <a:path w="88" h="74">
                    <a:moveTo>
                      <a:pt x="87" y="67"/>
                    </a:moveTo>
                    <a:lnTo>
                      <a:pt x="76" y="0"/>
                    </a:lnTo>
                    <a:lnTo>
                      <a:pt x="33" y="5"/>
                    </a:lnTo>
                    <a:lnTo>
                      <a:pt x="0" y="8"/>
                    </a:lnTo>
                    <a:lnTo>
                      <a:pt x="9" y="73"/>
                    </a:lnTo>
                    <a:lnTo>
                      <a:pt x="12" y="57"/>
                    </a:lnTo>
                    <a:lnTo>
                      <a:pt x="22" y="47"/>
                    </a:lnTo>
                    <a:lnTo>
                      <a:pt x="40" y="43"/>
                    </a:lnTo>
                    <a:lnTo>
                      <a:pt x="60" y="44"/>
                    </a:lnTo>
                    <a:lnTo>
                      <a:pt x="76" y="51"/>
                    </a:lnTo>
                    <a:lnTo>
                      <a:pt x="87" y="67"/>
                    </a:lnTo>
                  </a:path>
                </a:pathLst>
              </a:custGeom>
              <a:solidFill>
                <a:schemeClr val="bg2">
                  <a:alpha val="50000"/>
                </a:schemeClr>
              </a:solidFill>
              <a:ln w="9525" cap="rnd">
                <a:noFill/>
                <a:round/>
                <a:headEnd/>
                <a:tailEnd/>
              </a:ln>
              <a:effectLst/>
            </p:spPr>
            <p:txBody>
              <a:bodyPr/>
              <a:lstStyle/>
              <a:p>
                <a:endParaRPr lang="en-US"/>
              </a:p>
            </p:txBody>
          </p:sp>
          <p:sp>
            <p:nvSpPr>
              <p:cNvPr id="3105" name="Line 33"/>
              <p:cNvSpPr>
                <a:spLocks noChangeShapeType="1"/>
              </p:cNvSpPr>
              <p:nvPr/>
            </p:nvSpPr>
            <p:spPr bwMode="ltGray">
              <a:xfrm flipV="1">
                <a:off x="1968" y="1166"/>
                <a:ext cx="192" cy="87"/>
              </a:xfrm>
              <a:prstGeom prst="line">
                <a:avLst/>
              </a:prstGeom>
              <a:noFill/>
              <a:ln w="12700">
                <a:solidFill>
                  <a:schemeClr val="hlink"/>
                </a:solidFill>
                <a:round/>
                <a:headEnd type="none" w="sm" len="sm"/>
                <a:tailEnd type="none" w="sm" len="sm"/>
              </a:ln>
              <a:effectLst/>
            </p:spPr>
            <p:txBody>
              <a:bodyPr wrap="none" anchor="ctr"/>
              <a:lstStyle/>
              <a:p>
                <a:endParaRPr lang="en-US"/>
              </a:p>
            </p:txBody>
          </p:sp>
          <p:sp>
            <p:nvSpPr>
              <p:cNvPr id="3106" name="Freeform 34"/>
              <p:cNvSpPr>
                <a:spLocks/>
              </p:cNvSpPr>
              <p:nvPr/>
            </p:nvSpPr>
            <p:spPr bwMode="ltGray">
              <a:xfrm>
                <a:off x="1356" y="879"/>
                <a:ext cx="2967" cy="457"/>
              </a:xfrm>
              <a:custGeom>
                <a:avLst/>
                <a:gdLst/>
                <a:ahLst/>
                <a:cxnLst>
                  <a:cxn ang="0">
                    <a:pos x="0" y="122"/>
                  </a:cxn>
                  <a:cxn ang="0">
                    <a:pos x="207" y="78"/>
                  </a:cxn>
                  <a:cxn ang="0">
                    <a:pos x="442" y="48"/>
                  </a:cxn>
                  <a:cxn ang="0">
                    <a:pos x="640" y="32"/>
                  </a:cxn>
                  <a:cxn ang="0">
                    <a:pos x="897" y="16"/>
                  </a:cxn>
                  <a:cxn ang="0">
                    <a:pos x="1215" y="2"/>
                  </a:cxn>
                  <a:cxn ang="0">
                    <a:pos x="1392" y="0"/>
                  </a:cxn>
                  <a:cxn ang="0">
                    <a:pos x="1710" y="0"/>
                  </a:cxn>
                  <a:cxn ang="0">
                    <a:pos x="1997" y="10"/>
                  </a:cxn>
                  <a:cxn ang="0">
                    <a:pos x="2258" y="21"/>
                  </a:cxn>
                  <a:cxn ang="0">
                    <a:pos x="2493" y="38"/>
                  </a:cxn>
                  <a:cxn ang="0">
                    <a:pos x="2674" y="54"/>
                  </a:cxn>
                  <a:cxn ang="0">
                    <a:pos x="2828" y="73"/>
                  </a:cxn>
                  <a:cxn ang="0">
                    <a:pos x="2966" y="92"/>
                  </a:cxn>
                  <a:cxn ang="0">
                    <a:pos x="2966" y="456"/>
                  </a:cxn>
                  <a:cxn ang="0">
                    <a:pos x="2833" y="434"/>
                  </a:cxn>
                  <a:cxn ang="0">
                    <a:pos x="2563" y="399"/>
                  </a:cxn>
                  <a:cxn ang="0">
                    <a:pos x="2382" y="382"/>
                  </a:cxn>
                  <a:cxn ang="0">
                    <a:pos x="2134" y="366"/>
                  </a:cxn>
                  <a:cxn ang="0">
                    <a:pos x="1944" y="358"/>
                  </a:cxn>
                  <a:cxn ang="0">
                    <a:pos x="1746" y="350"/>
                  </a:cxn>
                  <a:cxn ang="0">
                    <a:pos x="1529" y="350"/>
                  </a:cxn>
                  <a:cxn ang="0">
                    <a:pos x="1295" y="350"/>
                  </a:cxn>
                  <a:cxn ang="0">
                    <a:pos x="1047" y="355"/>
                  </a:cxn>
                  <a:cxn ang="0">
                    <a:pos x="853" y="363"/>
                  </a:cxn>
                  <a:cxn ang="0">
                    <a:pos x="654" y="374"/>
                  </a:cxn>
                  <a:cxn ang="0">
                    <a:pos x="468" y="388"/>
                  </a:cxn>
                  <a:cxn ang="0">
                    <a:pos x="296" y="404"/>
                  </a:cxn>
                  <a:cxn ang="0">
                    <a:pos x="150" y="423"/>
                  </a:cxn>
                  <a:cxn ang="0">
                    <a:pos x="13" y="445"/>
                  </a:cxn>
                  <a:cxn ang="0">
                    <a:pos x="0" y="122"/>
                  </a:cxn>
                </a:cxnLst>
                <a:rect l="0" t="0" r="r" b="b"/>
                <a:pathLst>
                  <a:path w="2967" h="457">
                    <a:moveTo>
                      <a:pt x="0" y="122"/>
                    </a:moveTo>
                    <a:lnTo>
                      <a:pt x="207" y="78"/>
                    </a:lnTo>
                    <a:lnTo>
                      <a:pt x="442" y="48"/>
                    </a:lnTo>
                    <a:lnTo>
                      <a:pt x="640" y="32"/>
                    </a:lnTo>
                    <a:lnTo>
                      <a:pt x="897" y="16"/>
                    </a:lnTo>
                    <a:lnTo>
                      <a:pt x="1215" y="2"/>
                    </a:lnTo>
                    <a:lnTo>
                      <a:pt x="1392" y="0"/>
                    </a:lnTo>
                    <a:lnTo>
                      <a:pt x="1710" y="0"/>
                    </a:lnTo>
                    <a:lnTo>
                      <a:pt x="1997" y="10"/>
                    </a:lnTo>
                    <a:lnTo>
                      <a:pt x="2258" y="21"/>
                    </a:lnTo>
                    <a:lnTo>
                      <a:pt x="2493" y="38"/>
                    </a:lnTo>
                    <a:lnTo>
                      <a:pt x="2674" y="54"/>
                    </a:lnTo>
                    <a:lnTo>
                      <a:pt x="2828" y="73"/>
                    </a:lnTo>
                    <a:lnTo>
                      <a:pt x="2966" y="92"/>
                    </a:lnTo>
                    <a:lnTo>
                      <a:pt x="2966" y="456"/>
                    </a:lnTo>
                    <a:lnTo>
                      <a:pt x="2833" y="434"/>
                    </a:lnTo>
                    <a:lnTo>
                      <a:pt x="2563" y="399"/>
                    </a:lnTo>
                    <a:lnTo>
                      <a:pt x="2382" y="382"/>
                    </a:lnTo>
                    <a:lnTo>
                      <a:pt x="2134" y="366"/>
                    </a:lnTo>
                    <a:lnTo>
                      <a:pt x="1944" y="358"/>
                    </a:lnTo>
                    <a:lnTo>
                      <a:pt x="1746" y="350"/>
                    </a:lnTo>
                    <a:lnTo>
                      <a:pt x="1529" y="350"/>
                    </a:lnTo>
                    <a:lnTo>
                      <a:pt x="1295" y="350"/>
                    </a:lnTo>
                    <a:lnTo>
                      <a:pt x="1047" y="355"/>
                    </a:lnTo>
                    <a:lnTo>
                      <a:pt x="853" y="363"/>
                    </a:lnTo>
                    <a:lnTo>
                      <a:pt x="654" y="374"/>
                    </a:lnTo>
                    <a:lnTo>
                      <a:pt x="468" y="388"/>
                    </a:lnTo>
                    <a:lnTo>
                      <a:pt x="296" y="404"/>
                    </a:lnTo>
                    <a:lnTo>
                      <a:pt x="150" y="423"/>
                    </a:lnTo>
                    <a:lnTo>
                      <a:pt x="13" y="445"/>
                    </a:lnTo>
                    <a:lnTo>
                      <a:pt x="0" y="122"/>
                    </a:lnTo>
                  </a:path>
                </a:pathLst>
              </a:custGeom>
              <a:gradFill rotWithShape="0">
                <a:gsLst>
                  <a:gs pos="0">
                    <a:schemeClr val="folHlink"/>
                  </a:gs>
                  <a:gs pos="50000">
                    <a:schemeClr val="accent1"/>
                  </a:gs>
                  <a:gs pos="100000">
                    <a:schemeClr val="folHlink"/>
                  </a:gs>
                </a:gsLst>
                <a:lin ang="0" scaled="1"/>
              </a:gradFill>
              <a:ln w="9525" cap="rnd">
                <a:noFill/>
                <a:round/>
                <a:headEnd/>
                <a:tailEnd/>
              </a:ln>
              <a:effectLst/>
            </p:spPr>
            <p:txBody>
              <a:bodyPr/>
              <a:lstStyle/>
              <a:p>
                <a:endParaRPr lang="en-US"/>
              </a:p>
            </p:txBody>
          </p:sp>
          <p:sp>
            <p:nvSpPr>
              <p:cNvPr id="3107" name="Freeform 35"/>
              <p:cNvSpPr>
                <a:spLocks/>
              </p:cNvSpPr>
              <p:nvPr/>
            </p:nvSpPr>
            <p:spPr bwMode="ltGray">
              <a:xfrm>
                <a:off x="555" y="975"/>
                <a:ext cx="823" cy="431"/>
              </a:xfrm>
              <a:custGeom>
                <a:avLst/>
                <a:gdLst/>
                <a:ahLst/>
                <a:cxnLst>
                  <a:cxn ang="0">
                    <a:pos x="815" y="27"/>
                  </a:cxn>
                  <a:cxn ang="0">
                    <a:pos x="822" y="350"/>
                  </a:cxn>
                  <a:cxn ang="0">
                    <a:pos x="746" y="382"/>
                  </a:cxn>
                  <a:cxn ang="0">
                    <a:pos x="676" y="404"/>
                  </a:cxn>
                  <a:cxn ang="0">
                    <a:pos x="619" y="415"/>
                  </a:cxn>
                  <a:cxn ang="0">
                    <a:pos x="571" y="421"/>
                  </a:cxn>
                  <a:cxn ang="0">
                    <a:pos x="517" y="427"/>
                  </a:cxn>
                  <a:cxn ang="0">
                    <a:pos x="427" y="430"/>
                  </a:cxn>
                  <a:cxn ang="0">
                    <a:pos x="344" y="423"/>
                  </a:cxn>
                  <a:cxn ang="0">
                    <a:pos x="259" y="410"/>
                  </a:cxn>
                  <a:cxn ang="0">
                    <a:pos x="177" y="388"/>
                  </a:cxn>
                  <a:cxn ang="0">
                    <a:pos x="105" y="358"/>
                  </a:cxn>
                  <a:cxn ang="0">
                    <a:pos x="41" y="325"/>
                  </a:cxn>
                  <a:cxn ang="0">
                    <a:pos x="0" y="294"/>
                  </a:cxn>
                  <a:cxn ang="0">
                    <a:pos x="0" y="0"/>
                  </a:cxn>
                  <a:cxn ang="0">
                    <a:pos x="46" y="25"/>
                  </a:cxn>
                  <a:cxn ang="0">
                    <a:pos x="105" y="47"/>
                  </a:cxn>
                  <a:cxn ang="0">
                    <a:pos x="175" y="66"/>
                  </a:cxn>
                  <a:cxn ang="0">
                    <a:pos x="244" y="81"/>
                  </a:cxn>
                  <a:cxn ang="0">
                    <a:pos x="314" y="89"/>
                  </a:cxn>
                  <a:cxn ang="0">
                    <a:pos x="361" y="93"/>
                  </a:cxn>
                  <a:cxn ang="0">
                    <a:pos x="401" y="95"/>
                  </a:cxn>
                  <a:cxn ang="0">
                    <a:pos x="471" y="95"/>
                  </a:cxn>
                  <a:cxn ang="0">
                    <a:pos x="515" y="92"/>
                  </a:cxn>
                  <a:cxn ang="0">
                    <a:pos x="555" y="87"/>
                  </a:cxn>
                  <a:cxn ang="0">
                    <a:pos x="600" y="84"/>
                  </a:cxn>
                  <a:cxn ang="0">
                    <a:pos x="640" y="76"/>
                  </a:cxn>
                  <a:cxn ang="0">
                    <a:pos x="689" y="67"/>
                  </a:cxn>
                  <a:cxn ang="0">
                    <a:pos x="733" y="55"/>
                  </a:cxn>
                  <a:cxn ang="0">
                    <a:pos x="777" y="41"/>
                  </a:cxn>
                  <a:cxn ang="0">
                    <a:pos x="815" y="27"/>
                  </a:cxn>
                </a:cxnLst>
                <a:rect l="0" t="0" r="r" b="b"/>
                <a:pathLst>
                  <a:path w="823" h="431">
                    <a:moveTo>
                      <a:pt x="815" y="27"/>
                    </a:moveTo>
                    <a:lnTo>
                      <a:pt x="822" y="350"/>
                    </a:lnTo>
                    <a:lnTo>
                      <a:pt x="746" y="382"/>
                    </a:lnTo>
                    <a:lnTo>
                      <a:pt x="676" y="404"/>
                    </a:lnTo>
                    <a:lnTo>
                      <a:pt x="619" y="415"/>
                    </a:lnTo>
                    <a:lnTo>
                      <a:pt x="571" y="421"/>
                    </a:lnTo>
                    <a:lnTo>
                      <a:pt x="517" y="427"/>
                    </a:lnTo>
                    <a:lnTo>
                      <a:pt x="427" y="430"/>
                    </a:lnTo>
                    <a:lnTo>
                      <a:pt x="344" y="423"/>
                    </a:lnTo>
                    <a:lnTo>
                      <a:pt x="259" y="410"/>
                    </a:lnTo>
                    <a:lnTo>
                      <a:pt x="177" y="388"/>
                    </a:lnTo>
                    <a:lnTo>
                      <a:pt x="105" y="358"/>
                    </a:lnTo>
                    <a:lnTo>
                      <a:pt x="41" y="325"/>
                    </a:lnTo>
                    <a:lnTo>
                      <a:pt x="0" y="294"/>
                    </a:lnTo>
                    <a:lnTo>
                      <a:pt x="0" y="0"/>
                    </a:lnTo>
                    <a:lnTo>
                      <a:pt x="46" y="25"/>
                    </a:lnTo>
                    <a:lnTo>
                      <a:pt x="105" y="47"/>
                    </a:lnTo>
                    <a:lnTo>
                      <a:pt x="175" y="66"/>
                    </a:lnTo>
                    <a:lnTo>
                      <a:pt x="244" y="81"/>
                    </a:lnTo>
                    <a:lnTo>
                      <a:pt x="314" y="89"/>
                    </a:lnTo>
                    <a:lnTo>
                      <a:pt x="361" y="93"/>
                    </a:lnTo>
                    <a:lnTo>
                      <a:pt x="401" y="95"/>
                    </a:lnTo>
                    <a:lnTo>
                      <a:pt x="471" y="95"/>
                    </a:lnTo>
                    <a:lnTo>
                      <a:pt x="515" y="92"/>
                    </a:lnTo>
                    <a:lnTo>
                      <a:pt x="555" y="87"/>
                    </a:lnTo>
                    <a:lnTo>
                      <a:pt x="600" y="84"/>
                    </a:lnTo>
                    <a:lnTo>
                      <a:pt x="640" y="76"/>
                    </a:lnTo>
                    <a:lnTo>
                      <a:pt x="689" y="67"/>
                    </a:lnTo>
                    <a:lnTo>
                      <a:pt x="733" y="55"/>
                    </a:lnTo>
                    <a:lnTo>
                      <a:pt x="777" y="41"/>
                    </a:lnTo>
                    <a:lnTo>
                      <a:pt x="815" y="27"/>
                    </a:lnTo>
                  </a:path>
                </a:pathLst>
              </a:custGeom>
              <a:gradFill rotWithShape="0">
                <a:gsLst>
                  <a:gs pos="0">
                    <a:schemeClr val="folHlink"/>
                  </a:gs>
                  <a:gs pos="50000">
                    <a:schemeClr val="accent1"/>
                  </a:gs>
                  <a:gs pos="100000">
                    <a:schemeClr val="folHlink"/>
                  </a:gs>
                </a:gsLst>
                <a:lin ang="0" scaled="1"/>
              </a:gradFill>
              <a:ln w="9525" cap="rnd">
                <a:noFill/>
                <a:round/>
                <a:headEnd/>
                <a:tailEnd/>
              </a:ln>
              <a:effectLst/>
            </p:spPr>
            <p:txBody>
              <a:bodyPr/>
              <a:lstStyle/>
              <a:p>
                <a:endParaRPr lang="en-US"/>
              </a:p>
            </p:txBody>
          </p:sp>
          <p:sp>
            <p:nvSpPr>
              <p:cNvPr id="3108" name="Freeform 36"/>
              <p:cNvSpPr>
                <a:spLocks/>
              </p:cNvSpPr>
              <p:nvPr/>
            </p:nvSpPr>
            <p:spPr bwMode="ltGray">
              <a:xfrm>
                <a:off x="102" y="1389"/>
                <a:ext cx="551" cy="340"/>
              </a:xfrm>
              <a:custGeom>
                <a:avLst/>
                <a:gdLst/>
                <a:ahLst/>
                <a:cxnLst>
                  <a:cxn ang="0">
                    <a:pos x="16" y="53"/>
                  </a:cxn>
                  <a:cxn ang="0">
                    <a:pos x="0" y="122"/>
                  </a:cxn>
                  <a:cxn ang="0">
                    <a:pos x="10" y="146"/>
                  </a:cxn>
                  <a:cxn ang="0">
                    <a:pos x="33" y="184"/>
                  </a:cxn>
                  <a:cxn ang="0">
                    <a:pos x="57" y="217"/>
                  </a:cxn>
                  <a:cxn ang="0">
                    <a:pos x="85" y="244"/>
                  </a:cxn>
                  <a:cxn ang="0">
                    <a:pos x="120" y="271"/>
                  </a:cxn>
                  <a:cxn ang="0">
                    <a:pos x="153" y="290"/>
                  </a:cxn>
                  <a:cxn ang="0">
                    <a:pos x="189" y="309"/>
                  </a:cxn>
                  <a:cxn ang="0">
                    <a:pos x="235" y="325"/>
                  </a:cxn>
                  <a:cxn ang="0">
                    <a:pos x="270" y="333"/>
                  </a:cxn>
                  <a:cxn ang="0">
                    <a:pos x="312" y="339"/>
                  </a:cxn>
                  <a:cxn ang="0">
                    <a:pos x="351" y="339"/>
                  </a:cxn>
                  <a:cxn ang="0">
                    <a:pos x="393" y="334"/>
                  </a:cxn>
                  <a:cxn ang="0">
                    <a:pos x="436" y="322"/>
                  </a:cxn>
                  <a:cxn ang="0">
                    <a:pos x="475" y="303"/>
                  </a:cxn>
                  <a:cxn ang="0">
                    <a:pos x="498" y="287"/>
                  </a:cxn>
                  <a:cxn ang="0">
                    <a:pos x="526" y="263"/>
                  </a:cxn>
                  <a:cxn ang="0">
                    <a:pos x="541" y="243"/>
                  </a:cxn>
                  <a:cxn ang="0">
                    <a:pos x="550" y="227"/>
                  </a:cxn>
                  <a:cxn ang="0">
                    <a:pos x="550" y="209"/>
                  </a:cxn>
                  <a:cxn ang="0">
                    <a:pos x="544" y="187"/>
                  </a:cxn>
                  <a:cxn ang="0">
                    <a:pos x="532" y="171"/>
                  </a:cxn>
                  <a:cxn ang="0">
                    <a:pos x="523" y="135"/>
                  </a:cxn>
                  <a:cxn ang="0">
                    <a:pos x="519" y="116"/>
                  </a:cxn>
                  <a:cxn ang="0">
                    <a:pos x="267" y="133"/>
                  </a:cxn>
                  <a:cxn ang="0">
                    <a:pos x="234" y="126"/>
                  </a:cxn>
                  <a:cxn ang="0">
                    <a:pos x="193" y="114"/>
                  </a:cxn>
                  <a:cxn ang="0">
                    <a:pos x="162" y="97"/>
                  </a:cxn>
                  <a:cxn ang="0">
                    <a:pos x="129" y="77"/>
                  </a:cxn>
                  <a:cxn ang="0">
                    <a:pos x="97" y="48"/>
                  </a:cxn>
                  <a:cxn ang="0">
                    <a:pos x="78" y="24"/>
                  </a:cxn>
                  <a:cxn ang="0">
                    <a:pos x="60" y="0"/>
                  </a:cxn>
                  <a:cxn ang="0">
                    <a:pos x="16" y="53"/>
                  </a:cxn>
                </a:cxnLst>
                <a:rect l="0" t="0" r="r" b="b"/>
                <a:pathLst>
                  <a:path w="551" h="340">
                    <a:moveTo>
                      <a:pt x="16" y="53"/>
                    </a:moveTo>
                    <a:lnTo>
                      <a:pt x="0" y="122"/>
                    </a:lnTo>
                    <a:lnTo>
                      <a:pt x="10" y="146"/>
                    </a:lnTo>
                    <a:lnTo>
                      <a:pt x="33" y="184"/>
                    </a:lnTo>
                    <a:lnTo>
                      <a:pt x="57" y="217"/>
                    </a:lnTo>
                    <a:lnTo>
                      <a:pt x="85" y="244"/>
                    </a:lnTo>
                    <a:lnTo>
                      <a:pt x="120" y="271"/>
                    </a:lnTo>
                    <a:lnTo>
                      <a:pt x="153" y="290"/>
                    </a:lnTo>
                    <a:lnTo>
                      <a:pt x="189" y="309"/>
                    </a:lnTo>
                    <a:lnTo>
                      <a:pt x="235" y="325"/>
                    </a:lnTo>
                    <a:lnTo>
                      <a:pt x="270" y="333"/>
                    </a:lnTo>
                    <a:lnTo>
                      <a:pt x="312" y="339"/>
                    </a:lnTo>
                    <a:lnTo>
                      <a:pt x="351" y="339"/>
                    </a:lnTo>
                    <a:lnTo>
                      <a:pt x="393" y="334"/>
                    </a:lnTo>
                    <a:lnTo>
                      <a:pt x="436" y="322"/>
                    </a:lnTo>
                    <a:lnTo>
                      <a:pt x="475" y="303"/>
                    </a:lnTo>
                    <a:lnTo>
                      <a:pt x="498" y="287"/>
                    </a:lnTo>
                    <a:lnTo>
                      <a:pt x="526" y="263"/>
                    </a:lnTo>
                    <a:lnTo>
                      <a:pt x="541" y="243"/>
                    </a:lnTo>
                    <a:lnTo>
                      <a:pt x="550" y="227"/>
                    </a:lnTo>
                    <a:lnTo>
                      <a:pt x="550" y="209"/>
                    </a:lnTo>
                    <a:lnTo>
                      <a:pt x="544" y="187"/>
                    </a:lnTo>
                    <a:lnTo>
                      <a:pt x="532" y="171"/>
                    </a:lnTo>
                    <a:lnTo>
                      <a:pt x="523" y="135"/>
                    </a:lnTo>
                    <a:lnTo>
                      <a:pt x="519" y="116"/>
                    </a:lnTo>
                    <a:lnTo>
                      <a:pt x="267" y="133"/>
                    </a:lnTo>
                    <a:lnTo>
                      <a:pt x="234" y="126"/>
                    </a:lnTo>
                    <a:lnTo>
                      <a:pt x="193" y="114"/>
                    </a:lnTo>
                    <a:lnTo>
                      <a:pt x="162" y="97"/>
                    </a:lnTo>
                    <a:lnTo>
                      <a:pt x="129" y="77"/>
                    </a:lnTo>
                    <a:lnTo>
                      <a:pt x="97" y="48"/>
                    </a:lnTo>
                    <a:lnTo>
                      <a:pt x="78" y="24"/>
                    </a:lnTo>
                    <a:lnTo>
                      <a:pt x="60" y="0"/>
                    </a:lnTo>
                    <a:lnTo>
                      <a:pt x="16" y="53"/>
                    </a:lnTo>
                  </a:path>
                </a:pathLst>
              </a:custGeom>
              <a:gradFill rotWithShape="0">
                <a:gsLst>
                  <a:gs pos="0">
                    <a:schemeClr val="hlink"/>
                  </a:gs>
                  <a:gs pos="100000">
                    <a:schemeClr val="folHlink"/>
                  </a:gs>
                </a:gsLst>
                <a:lin ang="0" scaled="1"/>
              </a:gradFill>
              <a:ln w="9525" cap="rnd">
                <a:noFill/>
                <a:round/>
                <a:headEnd/>
                <a:tailEnd/>
              </a:ln>
              <a:effectLst/>
            </p:spPr>
            <p:txBody>
              <a:bodyPr/>
              <a:lstStyle/>
              <a:p>
                <a:endParaRPr lang="en-US"/>
              </a:p>
            </p:txBody>
          </p:sp>
          <p:sp>
            <p:nvSpPr>
              <p:cNvPr id="3109" name="Freeform 37"/>
              <p:cNvSpPr>
                <a:spLocks/>
              </p:cNvSpPr>
              <p:nvPr/>
            </p:nvSpPr>
            <p:spPr bwMode="ltGray">
              <a:xfrm>
                <a:off x="82" y="976"/>
                <a:ext cx="475" cy="552"/>
              </a:xfrm>
              <a:custGeom>
                <a:avLst/>
                <a:gdLst/>
                <a:ahLst/>
                <a:cxnLst>
                  <a:cxn ang="0">
                    <a:pos x="474" y="0"/>
                  </a:cxn>
                  <a:cxn ang="0">
                    <a:pos x="474" y="294"/>
                  </a:cxn>
                  <a:cxn ang="0">
                    <a:pos x="446" y="291"/>
                  </a:cxn>
                  <a:cxn ang="0">
                    <a:pos x="411" y="293"/>
                  </a:cxn>
                  <a:cxn ang="0">
                    <a:pos x="353" y="299"/>
                  </a:cxn>
                  <a:cxn ang="0">
                    <a:pos x="296" y="310"/>
                  </a:cxn>
                  <a:cxn ang="0">
                    <a:pos x="243" y="323"/>
                  </a:cxn>
                  <a:cxn ang="0">
                    <a:pos x="200" y="339"/>
                  </a:cxn>
                  <a:cxn ang="0">
                    <a:pos x="149" y="364"/>
                  </a:cxn>
                  <a:cxn ang="0">
                    <a:pos x="110" y="390"/>
                  </a:cxn>
                  <a:cxn ang="0">
                    <a:pos x="81" y="415"/>
                  </a:cxn>
                  <a:cxn ang="0">
                    <a:pos x="60" y="439"/>
                  </a:cxn>
                  <a:cxn ang="0">
                    <a:pos x="47" y="461"/>
                  </a:cxn>
                  <a:cxn ang="0">
                    <a:pos x="35" y="488"/>
                  </a:cxn>
                  <a:cxn ang="0">
                    <a:pos x="30" y="513"/>
                  </a:cxn>
                  <a:cxn ang="0">
                    <a:pos x="23" y="551"/>
                  </a:cxn>
                  <a:cxn ang="0">
                    <a:pos x="17" y="518"/>
                  </a:cxn>
                  <a:cxn ang="0">
                    <a:pos x="8" y="481"/>
                  </a:cxn>
                  <a:cxn ang="0">
                    <a:pos x="5" y="453"/>
                  </a:cxn>
                  <a:cxn ang="0">
                    <a:pos x="0" y="420"/>
                  </a:cxn>
                  <a:cxn ang="0">
                    <a:pos x="2" y="393"/>
                  </a:cxn>
                  <a:cxn ang="0">
                    <a:pos x="8" y="361"/>
                  </a:cxn>
                  <a:cxn ang="0">
                    <a:pos x="15" y="317"/>
                  </a:cxn>
                  <a:cxn ang="0">
                    <a:pos x="30" y="279"/>
                  </a:cxn>
                  <a:cxn ang="0">
                    <a:pos x="50" y="238"/>
                  </a:cxn>
                  <a:cxn ang="0">
                    <a:pos x="75" y="196"/>
                  </a:cxn>
                  <a:cxn ang="0">
                    <a:pos x="111" y="152"/>
                  </a:cxn>
                  <a:cxn ang="0">
                    <a:pos x="152" y="116"/>
                  </a:cxn>
                  <a:cxn ang="0">
                    <a:pos x="188" y="87"/>
                  </a:cxn>
                  <a:cxn ang="0">
                    <a:pos x="233" y="60"/>
                  </a:cxn>
                  <a:cxn ang="0">
                    <a:pos x="279" y="40"/>
                  </a:cxn>
                  <a:cxn ang="0">
                    <a:pos x="333" y="21"/>
                  </a:cxn>
                  <a:cxn ang="0">
                    <a:pos x="380" y="10"/>
                  </a:cxn>
                  <a:cxn ang="0">
                    <a:pos x="435" y="3"/>
                  </a:cxn>
                  <a:cxn ang="0">
                    <a:pos x="474" y="0"/>
                  </a:cxn>
                </a:cxnLst>
                <a:rect l="0" t="0" r="r" b="b"/>
                <a:pathLst>
                  <a:path w="475" h="552">
                    <a:moveTo>
                      <a:pt x="474" y="0"/>
                    </a:moveTo>
                    <a:lnTo>
                      <a:pt x="474" y="294"/>
                    </a:lnTo>
                    <a:lnTo>
                      <a:pt x="446" y="291"/>
                    </a:lnTo>
                    <a:lnTo>
                      <a:pt x="411" y="293"/>
                    </a:lnTo>
                    <a:lnTo>
                      <a:pt x="353" y="299"/>
                    </a:lnTo>
                    <a:lnTo>
                      <a:pt x="296" y="310"/>
                    </a:lnTo>
                    <a:lnTo>
                      <a:pt x="243" y="323"/>
                    </a:lnTo>
                    <a:lnTo>
                      <a:pt x="200" y="339"/>
                    </a:lnTo>
                    <a:lnTo>
                      <a:pt x="149" y="364"/>
                    </a:lnTo>
                    <a:lnTo>
                      <a:pt x="110" y="390"/>
                    </a:lnTo>
                    <a:lnTo>
                      <a:pt x="81" y="415"/>
                    </a:lnTo>
                    <a:lnTo>
                      <a:pt x="60" y="439"/>
                    </a:lnTo>
                    <a:lnTo>
                      <a:pt x="47" y="461"/>
                    </a:lnTo>
                    <a:lnTo>
                      <a:pt x="35" y="488"/>
                    </a:lnTo>
                    <a:lnTo>
                      <a:pt x="30" y="513"/>
                    </a:lnTo>
                    <a:lnTo>
                      <a:pt x="23" y="551"/>
                    </a:lnTo>
                    <a:lnTo>
                      <a:pt x="17" y="518"/>
                    </a:lnTo>
                    <a:lnTo>
                      <a:pt x="8" y="481"/>
                    </a:lnTo>
                    <a:lnTo>
                      <a:pt x="5" y="453"/>
                    </a:lnTo>
                    <a:lnTo>
                      <a:pt x="0" y="420"/>
                    </a:lnTo>
                    <a:lnTo>
                      <a:pt x="2" y="393"/>
                    </a:lnTo>
                    <a:lnTo>
                      <a:pt x="8" y="361"/>
                    </a:lnTo>
                    <a:lnTo>
                      <a:pt x="15" y="317"/>
                    </a:lnTo>
                    <a:lnTo>
                      <a:pt x="30" y="279"/>
                    </a:lnTo>
                    <a:lnTo>
                      <a:pt x="50" y="238"/>
                    </a:lnTo>
                    <a:lnTo>
                      <a:pt x="75" y="196"/>
                    </a:lnTo>
                    <a:lnTo>
                      <a:pt x="111" y="152"/>
                    </a:lnTo>
                    <a:lnTo>
                      <a:pt x="152" y="116"/>
                    </a:lnTo>
                    <a:lnTo>
                      <a:pt x="188" y="87"/>
                    </a:lnTo>
                    <a:lnTo>
                      <a:pt x="233" y="60"/>
                    </a:lnTo>
                    <a:lnTo>
                      <a:pt x="279" y="40"/>
                    </a:lnTo>
                    <a:lnTo>
                      <a:pt x="333" y="21"/>
                    </a:lnTo>
                    <a:lnTo>
                      <a:pt x="380" y="10"/>
                    </a:lnTo>
                    <a:lnTo>
                      <a:pt x="435" y="3"/>
                    </a:lnTo>
                    <a:lnTo>
                      <a:pt x="474" y="0"/>
                    </a:lnTo>
                  </a:path>
                </a:pathLst>
              </a:custGeom>
              <a:gradFill rotWithShape="0">
                <a:gsLst>
                  <a:gs pos="0">
                    <a:schemeClr val="folHlink"/>
                  </a:gs>
                  <a:gs pos="50000">
                    <a:schemeClr val="accent1"/>
                  </a:gs>
                  <a:gs pos="100000">
                    <a:schemeClr val="folHlink"/>
                  </a:gs>
                </a:gsLst>
                <a:lin ang="0" scaled="1"/>
              </a:gradFill>
              <a:ln w="9525" cap="rnd">
                <a:noFill/>
                <a:round/>
                <a:headEnd/>
                <a:tailEnd/>
              </a:ln>
              <a:effectLst/>
            </p:spPr>
            <p:txBody>
              <a:bodyPr/>
              <a:lstStyle/>
              <a:p>
                <a:endParaRPr lang="en-US"/>
              </a:p>
            </p:txBody>
          </p:sp>
          <p:sp>
            <p:nvSpPr>
              <p:cNvPr id="3110" name="Freeform 38"/>
              <p:cNvSpPr>
                <a:spLocks/>
              </p:cNvSpPr>
              <p:nvPr/>
            </p:nvSpPr>
            <p:spPr bwMode="ltGray">
              <a:xfrm>
                <a:off x="370" y="1543"/>
                <a:ext cx="156" cy="118"/>
              </a:xfrm>
              <a:custGeom>
                <a:avLst/>
                <a:gdLst/>
                <a:ahLst/>
                <a:cxnLst>
                  <a:cxn ang="0">
                    <a:pos x="72" y="0"/>
                  </a:cxn>
                  <a:cxn ang="0">
                    <a:pos x="21" y="19"/>
                  </a:cxn>
                  <a:cxn ang="0">
                    <a:pos x="3" y="46"/>
                  </a:cxn>
                  <a:cxn ang="0">
                    <a:pos x="0" y="70"/>
                  </a:cxn>
                  <a:cxn ang="0">
                    <a:pos x="0" y="84"/>
                  </a:cxn>
                  <a:cxn ang="0">
                    <a:pos x="9" y="100"/>
                  </a:cxn>
                  <a:cxn ang="0">
                    <a:pos x="29" y="108"/>
                  </a:cxn>
                  <a:cxn ang="0">
                    <a:pos x="50" y="114"/>
                  </a:cxn>
                  <a:cxn ang="0">
                    <a:pos x="69" y="117"/>
                  </a:cxn>
                  <a:cxn ang="0">
                    <a:pos x="86" y="117"/>
                  </a:cxn>
                  <a:cxn ang="0">
                    <a:pos x="114" y="112"/>
                  </a:cxn>
                  <a:cxn ang="0">
                    <a:pos x="134" y="107"/>
                  </a:cxn>
                  <a:cxn ang="0">
                    <a:pos x="146" y="98"/>
                  </a:cxn>
                  <a:cxn ang="0">
                    <a:pos x="153" y="90"/>
                  </a:cxn>
                  <a:cxn ang="0">
                    <a:pos x="155" y="78"/>
                  </a:cxn>
                  <a:cxn ang="0">
                    <a:pos x="153" y="60"/>
                  </a:cxn>
                  <a:cxn ang="0">
                    <a:pos x="146" y="11"/>
                  </a:cxn>
                  <a:cxn ang="0">
                    <a:pos x="72" y="0"/>
                  </a:cxn>
                </a:cxnLst>
                <a:rect l="0" t="0" r="r" b="b"/>
                <a:pathLst>
                  <a:path w="156" h="118">
                    <a:moveTo>
                      <a:pt x="72" y="0"/>
                    </a:moveTo>
                    <a:lnTo>
                      <a:pt x="21" y="19"/>
                    </a:lnTo>
                    <a:lnTo>
                      <a:pt x="3" y="46"/>
                    </a:lnTo>
                    <a:lnTo>
                      <a:pt x="0" y="70"/>
                    </a:lnTo>
                    <a:lnTo>
                      <a:pt x="0" y="84"/>
                    </a:lnTo>
                    <a:lnTo>
                      <a:pt x="9" y="100"/>
                    </a:lnTo>
                    <a:lnTo>
                      <a:pt x="29" y="108"/>
                    </a:lnTo>
                    <a:lnTo>
                      <a:pt x="50" y="114"/>
                    </a:lnTo>
                    <a:lnTo>
                      <a:pt x="69" y="117"/>
                    </a:lnTo>
                    <a:lnTo>
                      <a:pt x="86" y="117"/>
                    </a:lnTo>
                    <a:lnTo>
                      <a:pt x="114" y="112"/>
                    </a:lnTo>
                    <a:lnTo>
                      <a:pt x="134" y="107"/>
                    </a:lnTo>
                    <a:lnTo>
                      <a:pt x="146" y="98"/>
                    </a:lnTo>
                    <a:lnTo>
                      <a:pt x="153" y="90"/>
                    </a:lnTo>
                    <a:lnTo>
                      <a:pt x="155" y="78"/>
                    </a:lnTo>
                    <a:lnTo>
                      <a:pt x="153" y="60"/>
                    </a:lnTo>
                    <a:lnTo>
                      <a:pt x="146" y="11"/>
                    </a:lnTo>
                    <a:lnTo>
                      <a:pt x="72" y="0"/>
                    </a:lnTo>
                  </a:path>
                </a:pathLst>
              </a:custGeom>
              <a:gradFill rotWithShape="0">
                <a:gsLst>
                  <a:gs pos="0">
                    <a:schemeClr val="hlink"/>
                  </a:gs>
                  <a:gs pos="100000">
                    <a:schemeClr val="folHlink"/>
                  </a:gs>
                </a:gsLst>
                <a:lin ang="0" scaled="1"/>
              </a:gradFill>
              <a:ln w="9525" cap="rnd">
                <a:noFill/>
                <a:round/>
                <a:headEnd/>
                <a:tailEnd/>
              </a:ln>
              <a:effectLst/>
            </p:spPr>
            <p:txBody>
              <a:bodyPr/>
              <a:lstStyle/>
              <a:p>
                <a:endParaRPr lang="en-US"/>
              </a:p>
            </p:txBody>
          </p:sp>
          <p:sp>
            <p:nvSpPr>
              <p:cNvPr id="3111" name="Freeform 39"/>
              <p:cNvSpPr>
                <a:spLocks/>
              </p:cNvSpPr>
              <p:nvPr/>
            </p:nvSpPr>
            <p:spPr bwMode="ltGray">
              <a:xfrm>
                <a:off x="442" y="1557"/>
                <a:ext cx="88" cy="74"/>
              </a:xfrm>
              <a:custGeom>
                <a:avLst/>
                <a:gdLst/>
                <a:ahLst/>
                <a:cxnLst>
                  <a:cxn ang="0">
                    <a:pos x="87" y="67"/>
                  </a:cxn>
                  <a:cxn ang="0">
                    <a:pos x="76" y="0"/>
                  </a:cxn>
                  <a:cxn ang="0">
                    <a:pos x="33" y="5"/>
                  </a:cxn>
                  <a:cxn ang="0">
                    <a:pos x="0" y="8"/>
                  </a:cxn>
                  <a:cxn ang="0">
                    <a:pos x="9" y="73"/>
                  </a:cxn>
                  <a:cxn ang="0">
                    <a:pos x="12" y="57"/>
                  </a:cxn>
                  <a:cxn ang="0">
                    <a:pos x="22" y="47"/>
                  </a:cxn>
                  <a:cxn ang="0">
                    <a:pos x="40" y="43"/>
                  </a:cxn>
                  <a:cxn ang="0">
                    <a:pos x="60" y="44"/>
                  </a:cxn>
                  <a:cxn ang="0">
                    <a:pos x="76" y="51"/>
                  </a:cxn>
                  <a:cxn ang="0">
                    <a:pos x="87" y="67"/>
                  </a:cxn>
                </a:cxnLst>
                <a:rect l="0" t="0" r="r" b="b"/>
                <a:pathLst>
                  <a:path w="88" h="74">
                    <a:moveTo>
                      <a:pt x="87" y="67"/>
                    </a:moveTo>
                    <a:lnTo>
                      <a:pt x="76" y="0"/>
                    </a:lnTo>
                    <a:lnTo>
                      <a:pt x="33" y="5"/>
                    </a:lnTo>
                    <a:lnTo>
                      <a:pt x="0" y="8"/>
                    </a:lnTo>
                    <a:lnTo>
                      <a:pt x="9" y="73"/>
                    </a:lnTo>
                    <a:lnTo>
                      <a:pt x="12" y="57"/>
                    </a:lnTo>
                    <a:lnTo>
                      <a:pt x="22" y="47"/>
                    </a:lnTo>
                    <a:lnTo>
                      <a:pt x="40" y="43"/>
                    </a:lnTo>
                    <a:lnTo>
                      <a:pt x="60" y="44"/>
                    </a:lnTo>
                    <a:lnTo>
                      <a:pt x="76" y="51"/>
                    </a:lnTo>
                    <a:lnTo>
                      <a:pt x="87" y="67"/>
                    </a:lnTo>
                  </a:path>
                </a:pathLst>
              </a:custGeom>
              <a:gradFill rotWithShape="0">
                <a:gsLst>
                  <a:gs pos="0">
                    <a:schemeClr val="folHlink"/>
                  </a:gs>
                  <a:gs pos="50000">
                    <a:schemeClr val="accent1"/>
                  </a:gs>
                  <a:gs pos="100000">
                    <a:schemeClr val="folHlink"/>
                  </a:gs>
                </a:gsLst>
                <a:lin ang="0" scaled="1"/>
              </a:gradFill>
              <a:ln w="9525" cap="rnd">
                <a:noFill/>
                <a:round/>
                <a:headEnd/>
                <a:tailEnd/>
              </a:ln>
              <a:effectLst/>
            </p:spPr>
            <p:txBody>
              <a:bodyPr/>
              <a:lstStyle/>
              <a:p>
                <a:endParaRPr lang="en-US"/>
              </a:p>
            </p:txBody>
          </p:sp>
          <p:sp>
            <p:nvSpPr>
              <p:cNvPr id="3112" name="Freeform 40"/>
              <p:cNvSpPr>
                <a:spLocks/>
              </p:cNvSpPr>
              <p:nvPr/>
            </p:nvSpPr>
            <p:spPr bwMode="ltGray">
              <a:xfrm>
                <a:off x="334" y="1336"/>
                <a:ext cx="319" cy="286"/>
              </a:xfrm>
              <a:custGeom>
                <a:avLst/>
                <a:gdLst/>
                <a:ahLst/>
                <a:cxnLst>
                  <a:cxn ang="0">
                    <a:pos x="317" y="275"/>
                  </a:cxn>
                  <a:cxn ang="0">
                    <a:pos x="315" y="254"/>
                  </a:cxn>
                  <a:cxn ang="0">
                    <a:pos x="306" y="235"/>
                  </a:cxn>
                  <a:cxn ang="0">
                    <a:pos x="299" y="219"/>
                  </a:cxn>
                  <a:cxn ang="0">
                    <a:pos x="294" y="194"/>
                  </a:cxn>
                  <a:cxn ang="0">
                    <a:pos x="288" y="161"/>
                  </a:cxn>
                  <a:cxn ang="0">
                    <a:pos x="284" y="126"/>
                  </a:cxn>
                  <a:cxn ang="0">
                    <a:pos x="281" y="94"/>
                  </a:cxn>
                  <a:cxn ang="0">
                    <a:pos x="279" y="67"/>
                  </a:cxn>
                  <a:cxn ang="0">
                    <a:pos x="278" y="43"/>
                  </a:cxn>
                  <a:cxn ang="0">
                    <a:pos x="270" y="29"/>
                  </a:cxn>
                  <a:cxn ang="0">
                    <a:pos x="255" y="16"/>
                  </a:cxn>
                  <a:cxn ang="0">
                    <a:pos x="240" y="9"/>
                  </a:cxn>
                  <a:cxn ang="0">
                    <a:pos x="216" y="2"/>
                  </a:cxn>
                  <a:cxn ang="0">
                    <a:pos x="189" y="0"/>
                  </a:cxn>
                  <a:cxn ang="0">
                    <a:pos x="147" y="0"/>
                  </a:cxn>
                  <a:cxn ang="0">
                    <a:pos x="110" y="2"/>
                  </a:cxn>
                  <a:cxn ang="0">
                    <a:pos x="74" y="9"/>
                  </a:cxn>
                  <a:cxn ang="0">
                    <a:pos x="41" y="21"/>
                  </a:cxn>
                  <a:cxn ang="0">
                    <a:pos x="20" y="35"/>
                  </a:cxn>
                  <a:cxn ang="0">
                    <a:pos x="8" y="47"/>
                  </a:cxn>
                  <a:cxn ang="0">
                    <a:pos x="0" y="61"/>
                  </a:cxn>
                  <a:cxn ang="0">
                    <a:pos x="2" y="75"/>
                  </a:cxn>
                  <a:cxn ang="0">
                    <a:pos x="5" y="89"/>
                  </a:cxn>
                  <a:cxn ang="0">
                    <a:pos x="15" y="104"/>
                  </a:cxn>
                  <a:cxn ang="0">
                    <a:pos x="23" y="123"/>
                  </a:cxn>
                  <a:cxn ang="0">
                    <a:pos x="27" y="149"/>
                  </a:cxn>
                  <a:cxn ang="0">
                    <a:pos x="30" y="176"/>
                  </a:cxn>
                  <a:cxn ang="0">
                    <a:pos x="35" y="200"/>
                  </a:cxn>
                  <a:cxn ang="0">
                    <a:pos x="36" y="235"/>
                  </a:cxn>
                  <a:cxn ang="0">
                    <a:pos x="38" y="265"/>
                  </a:cxn>
                  <a:cxn ang="0">
                    <a:pos x="38" y="285"/>
                  </a:cxn>
                  <a:cxn ang="0">
                    <a:pos x="48" y="260"/>
                  </a:cxn>
                  <a:cxn ang="0">
                    <a:pos x="68" y="248"/>
                  </a:cxn>
                  <a:cxn ang="0">
                    <a:pos x="86" y="241"/>
                  </a:cxn>
                  <a:cxn ang="0">
                    <a:pos x="108" y="236"/>
                  </a:cxn>
                  <a:cxn ang="0">
                    <a:pos x="143" y="229"/>
                  </a:cxn>
                  <a:cxn ang="0">
                    <a:pos x="177" y="228"/>
                  </a:cxn>
                  <a:cxn ang="0">
                    <a:pos x="197" y="228"/>
                  </a:cxn>
                  <a:cxn ang="0">
                    <a:pos x="228" y="230"/>
                  </a:cxn>
                  <a:cxn ang="0">
                    <a:pos x="264" y="237"/>
                  </a:cxn>
                  <a:cxn ang="0">
                    <a:pos x="287" y="246"/>
                  </a:cxn>
                  <a:cxn ang="0">
                    <a:pos x="302" y="255"/>
                  </a:cxn>
                  <a:cxn ang="0">
                    <a:pos x="318" y="268"/>
                  </a:cxn>
                </a:cxnLst>
                <a:rect l="0" t="0" r="r" b="b"/>
                <a:pathLst>
                  <a:path w="319" h="286">
                    <a:moveTo>
                      <a:pt x="317" y="275"/>
                    </a:moveTo>
                    <a:lnTo>
                      <a:pt x="315" y="254"/>
                    </a:lnTo>
                    <a:lnTo>
                      <a:pt x="306" y="235"/>
                    </a:lnTo>
                    <a:lnTo>
                      <a:pt x="299" y="219"/>
                    </a:lnTo>
                    <a:lnTo>
                      <a:pt x="294" y="194"/>
                    </a:lnTo>
                    <a:lnTo>
                      <a:pt x="288" y="161"/>
                    </a:lnTo>
                    <a:lnTo>
                      <a:pt x="284" y="126"/>
                    </a:lnTo>
                    <a:lnTo>
                      <a:pt x="281" y="94"/>
                    </a:lnTo>
                    <a:lnTo>
                      <a:pt x="279" y="67"/>
                    </a:lnTo>
                    <a:lnTo>
                      <a:pt x="278" y="43"/>
                    </a:lnTo>
                    <a:lnTo>
                      <a:pt x="270" y="29"/>
                    </a:lnTo>
                    <a:lnTo>
                      <a:pt x="255" y="16"/>
                    </a:lnTo>
                    <a:lnTo>
                      <a:pt x="240" y="9"/>
                    </a:lnTo>
                    <a:lnTo>
                      <a:pt x="216" y="2"/>
                    </a:lnTo>
                    <a:lnTo>
                      <a:pt x="189" y="0"/>
                    </a:lnTo>
                    <a:lnTo>
                      <a:pt x="147" y="0"/>
                    </a:lnTo>
                    <a:lnTo>
                      <a:pt x="110" y="2"/>
                    </a:lnTo>
                    <a:lnTo>
                      <a:pt x="74" y="9"/>
                    </a:lnTo>
                    <a:lnTo>
                      <a:pt x="41" y="21"/>
                    </a:lnTo>
                    <a:lnTo>
                      <a:pt x="20" y="35"/>
                    </a:lnTo>
                    <a:lnTo>
                      <a:pt x="8" y="47"/>
                    </a:lnTo>
                    <a:lnTo>
                      <a:pt x="0" y="61"/>
                    </a:lnTo>
                    <a:lnTo>
                      <a:pt x="2" y="75"/>
                    </a:lnTo>
                    <a:lnTo>
                      <a:pt x="5" y="89"/>
                    </a:lnTo>
                    <a:lnTo>
                      <a:pt x="15" y="104"/>
                    </a:lnTo>
                    <a:lnTo>
                      <a:pt x="23" y="123"/>
                    </a:lnTo>
                    <a:lnTo>
                      <a:pt x="27" y="149"/>
                    </a:lnTo>
                    <a:lnTo>
                      <a:pt x="30" y="176"/>
                    </a:lnTo>
                    <a:lnTo>
                      <a:pt x="35" y="200"/>
                    </a:lnTo>
                    <a:lnTo>
                      <a:pt x="36" y="235"/>
                    </a:lnTo>
                    <a:lnTo>
                      <a:pt x="38" y="265"/>
                    </a:lnTo>
                    <a:lnTo>
                      <a:pt x="38" y="285"/>
                    </a:lnTo>
                    <a:lnTo>
                      <a:pt x="48" y="260"/>
                    </a:lnTo>
                    <a:lnTo>
                      <a:pt x="68" y="248"/>
                    </a:lnTo>
                    <a:lnTo>
                      <a:pt x="86" y="241"/>
                    </a:lnTo>
                    <a:lnTo>
                      <a:pt x="108" y="236"/>
                    </a:lnTo>
                    <a:lnTo>
                      <a:pt x="143" y="229"/>
                    </a:lnTo>
                    <a:lnTo>
                      <a:pt x="177" y="228"/>
                    </a:lnTo>
                    <a:lnTo>
                      <a:pt x="197" y="228"/>
                    </a:lnTo>
                    <a:lnTo>
                      <a:pt x="228" y="230"/>
                    </a:lnTo>
                    <a:lnTo>
                      <a:pt x="264" y="237"/>
                    </a:lnTo>
                    <a:lnTo>
                      <a:pt x="287" y="246"/>
                    </a:lnTo>
                    <a:lnTo>
                      <a:pt x="302" y="255"/>
                    </a:lnTo>
                    <a:lnTo>
                      <a:pt x="318" y="268"/>
                    </a:lnTo>
                  </a:path>
                </a:pathLst>
              </a:custGeom>
              <a:gradFill rotWithShape="0">
                <a:gsLst>
                  <a:gs pos="0">
                    <a:schemeClr val="folHlink"/>
                  </a:gs>
                  <a:gs pos="50000">
                    <a:schemeClr val="accent1"/>
                  </a:gs>
                  <a:gs pos="100000">
                    <a:schemeClr val="folHlink"/>
                  </a:gs>
                </a:gsLst>
                <a:lin ang="0" scaled="1"/>
              </a:gradFill>
              <a:ln w="9525" cap="rnd">
                <a:noFill/>
                <a:round/>
                <a:headEnd type="none" w="sm" len="sm"/>
                <a:tailEnd type="none" w="sm" len="sm"/>
              </a:ln>
              <a:effectLst/>
            </p:spPr>
            <p:txBody>
              <a:bodyPr/>
              <a:lstStyle/>
              <a:p>
                <a:endParaRPr lang="en-US"/>
              </a:p>
            </p:txBody>
          </p:sp>
          <p:sp>
            <p:nvSpPr>
              <p:cNvPr id="3113" name="Freeform 41"/>
              <p:cNvSpPr>
                <a:spLocks/>
              </p:cNvSpPr>
              <p:nvPr/>
            </p:nvSpPr>
            <p:spPr bwMode="ltGray">
              <a:xfrm>
                <a:off x="5049" y="1394"/>
                <a:ext cx="551" cy="335"/>
              </a:xfrm>
              <a:custGeom>
                <a:avLst/>
                <a:gdLst/>
                <a:ahLst/>
                <a:cxnLst>
                  <a:cxn ang="0">
                    <a:pos x="534" y="48"/>
                  </a:cxn>
                  <a:cxn ang="0">
                    <a:pos x="550" y="117"/>
                  </a:cxn>
                  <a:cxn ang="0">
                    <a:pos x="540" y="142"/>
                  </a:cxn>
                  <a:cxn ang="0">
                    <a:pos x="517" y="179"/>
                  </a:cxn>
                  <a:cxn ang="0">
                    <a:pos x="493" y="212"/>
                  </a:cxn>
                  <a:cxn ang="0">
                    <a:pos x="465" y="239"/>
                  </a:cxn>
                  <a:cxn ang="0">
                    <a:pos x="430" y="267"/>
                  </a:cxn>
                  <a:cxn ang="0">
                    <a:pos x="397" y="286"/>
                  </a:cxn>
                  <a:cxn ang="0">
                    <a:pos x="361" y="304"/>
                  </a:cxn>
                  <a:cxn ang="0">
                    <a:pos x="315" y="320"/>
                  </a:cxn>
                  <a:cxn ang="0">
                    <a:pos x="280" y="328"/>
                  </a:cxn>
                  <a:cxn ang="0">
                    <a:pos x="238" y="334"/>
                  </a:cxn>
                  <a:cxn ang="0">
                    <a:pos x="199" y="334"/>
                  </a:cxn>
                  <a:cxn ang="0">
                    <a:pos x="157" y="329"/>
                  </a:cxn>
                  <a:cxn ang="0">
                    <a:pos x="114" y="317"/>
                  </a:cxn>
                  <a:cxn ang="0">
                    <a:pos x="75" y="298"/>
                  </a:cxn>
                  <a:cxn ang="0">
                    <a:pos x="52" y="282"/>
                  </a:cxn>
                  <a:cxn ang="0">
                    <a:pos x="24" y="258"/>
                  </a:cxn>
                  <a:cxn ang="0">
                    <a:pos x="9" y="238"/>
                  </a:cxn>
                  <a:cxn ang="0">
                    <a:pos x="0" y="222"/>
                  </a:cxn>
                  <a:cxn ang="0">
                    <a:pos x="0" y="204"/>
                  </a:cxn>
                  <a:cxn ang="0">
                    <a:pos x="6" y="182"/>
                  </a:cxn>
                  <a:cxn ang="0">
                    <a:pos x="18" y="166"/>
                  </a:cxn>
                  <a:cxn ang="0">
                    <a:pos x="27" y="131"/>
                  </a:cxn>
                  <a:cxn ang="0">
                    <a:pos x="31" y="112"/>
                  </a:cxn>
                  <a:cxn ang="0">
                    <a:pos x="283" y="128"/>
                  </a:cxn>
                  <a:cxn ang="0">
                    <a:pos x="316" y="122"/>
                  </a:cxn>
                  <a:cxn ang="0">
                    <a:pos x="357" y="109"/>
                  </a:cxn>
                  <a:cxn ang="0">
                    <a:pos x="388" y="93"/>
                  </a:cxn>
                  <a:cxn ang="0">
                    <a:pos x="421" y="73"/>
                  </a:cxn>
                  <a:cxn ang="0">
                    <a:pos x="453" y="44"/>
                  </a:cxn>
                  <a:cxn ang="0">
                    <a:pos x="472" y="19"/>
                  </a:cxn>
                  <a:cxn ang="0">
                    <a:pos x="486" y="0"/>
                  </a:cxn>
                  <a:cxn ang="0">
                    <a:pos x="534" y="48"/>
                  </a:cxn>
                </a:cxnLst>
                <a:rect l="0" t="0" r="r" b="b"/>
                <a:pathLst>
                  <a:path w="551" h="335">
                    <a:moveTo>
                      <a:pt x="534" y="48"/>
                    </a:moveTo>
                    <a:lnTo>
                      <a:pt x="550" y="117"/>
                    </a:lnTo>
                    <a:lnTo>
                      <a:pt x="540" y="142"/>
                    </a:lnTo>
                    <a:lnTo>
                      <a:pt x="517" y="179"/>
                    </a:lnTo>
                    <a:lnTo>
                      <a:pt x="493" y="212"/>
                    </a:lnTo>
                    <a:lnTo>
                      <a:pt x="465" y="239"/>
                    </a:lnTo>
                    <a:lnTo>
                      <a:pt x="430" y="267"/>
                    </a:lnTo>
                    <a:lnTo>
                      <a:pt x="397" y="286"/>
                    </a:lnTo>
                    <a:lnTo>
                      <a:pt x="361" y="304"/>
                    </a:lnTo>
                    <a:lnTo>
                      <a:pt x="315" y="320"/>
                    </a:lnTo>
                    <a:lnTo>
                      <a:pt x="280" y="328"/>
                    </a:lnTo>
                    <a:lnTo>
                      <a:pt x="238" y="334"/>
                    </a:lnTo>
                    <a:lnTo>
                      <a:pt x="199" y="334"/>
                    </a:lnTo>
                    <a:lnTo>
                      <a:pt x="157" y="329"/>
                    </a:lnTo>
                    <a:lnTo>
                      <a:pt x="114" y="317"/>
                    </a:lnTo>
                    <a:lnTo>
                      <a:pt x="75" y="298"/>
                    </a:lnTo>
                    <a:lnTo>
                      <a:pt x="52" y="282"/>
                    </a:lnTo>
                    <a:lnTo>
                      <a:pt x="24" y="258"/>
                    </a:lnTo>
                    <a:lnTo>
                      <a:pt x="9" y="238"/>
                    </a:lnTo>
                    <a:lnTo>
                      <a:pt x="0" y="222"/>
                    </a:lnTo>
                    <a:lnTo>
                      <a:pt x="0" y="204"/>
                    </a:lnTo>
                    <a:lnTo>
                      <a:pt x="6" y="182"/>
                    </a:lnTo>
                    <a:lnTo>
                      <a:pt x="18" y="166"/>
                    </a:lnTo>
                    <a:lnTo>
                      <a:pt x="27" y="131"/>
                    </a:lnTo>
                    <a:lnTo>
                      <a:pt x="31" y="112"/>
                    </a:lnTo>
                    <a:lnTo>
                      <a:pt x="283" y="128"/>
                    </a:lnTo>
                    <a:lnTo>
                      <a:pt x="316" y="122"/>
                    </a:lnTo>
                    <a:lnTo>
                      <a:pt x="357" y="109"/>
                    </a:lnTo>
                    <a:lnTo>
                      <a:pt x="388" y="93"/>
                    </a:lnTo>
                    <a:lnTo>
                      <a:pt x="421" y="73"/>
                    </a:lnTo>
                    <a:lnTo>
                      <a:pt x="453" y="44"/>
                    </a:lnTo>
                    <a:lnTo>
                      <a:pt x="472" y="19"/>
                    </a:lnTo>
                    <a:lnTo>
                      <a:pt x="486" y="0"/>
                    </a:lnTo>
                    <a:lnTo>
                      <a:pt x="534" y="48"/>
                    </a:lnTo>
                  </a:path>
                </a:pathLst>
              </a:custGeom>
              <a:gradFill rotWithShape="0">
                <a:gsLst>
                  <a:gs pos="0">
                    <a:schemeClr val="folHlink"/>
                  </a:gs>
                  <a:gs pos="100000">
                    <a:schemeClr val="hlink"/>
                  </a:gs>
                </a:gsLst>
                <a:lin ang="0" scaled="1"/>
              </a:gradFill>
              <a:ln w="9525" cap="rnd">
                <a:noFill/>
                <a:round/>
                <a:headEnd/>
                <a:tailEnd/>
              </a:ln>
              <a:effectLst/>
            </p:spPr>
            <p:txBody>
              <a:bodyPr/>
              <a:lstStyle/>
              <a:p>
                <a:endParaRPr lang="en-US"/>
              </a:p>
            </p:txBody>
          </p:sp>
          <p:sp>
            <p:nvSpPr>
              <p:cNvPr id="3114" name="Freeform 42"/>
              <p:cNvSpPr>
                <a:spLocks/>
              </p:cNvSpPr>
              <p:nvPr/>
            </p:nvSpPr>
            <p:spPr bwMode="ltGray">
              <a:xfrm>
                <a:off x="5145" y="976"/>
                <a:ext cx="475" cy="552"/>
              </a:xfrm>
              <a:custGeom>
                <a:avLst/>
                <a:gdLst/>
                <a:ahLst/>
                <a:cxnLst>
                  <a:cxn ang="0">
                    <a:pos x="0" y="0"/>
                  </a:cxn>
                  <a:cxn ang="0">
                    <a:pos x="0" y="294"/>
                  </a:cxn>
                  <a:cxn ang="0">
                    <a:pos x="28" y="291"/>
                  </a:cxn>
                  <a:cxn ang="0">
                    <a:pos x="63" y="293"/>
                  </a:cxn>
                  <a:cxn ang="0">
                    <a:pos x="121" y="299"/>
                  </a:cxn>
                  <a:cxn ang="0">
                    <a:pos x="178" y="310"/>
                  </a:cxn>
                  <a:cxn ang="0">
                    <a:pos x="231" y="323"/>
                  </a:cxn>
                  <a:cxn ang="0">
                    <a:pos x="274" y="339"/>
                  </a:cxn>
                  <a:cxn ang="0">
                    <a:pos x="325" y="364"/>
                  </a:cxn>
                  <a:cxn ang="0">
                    <a:pos x="364" y="390"/>
                  </a:cxn>
                  <a:cxn ang="0">
                    <a:pos x="393" y="415"/>
                  </a:cxn>
                  <a:cxn ang="0">
                    <a:pos x="414" y="439"/>
                  </a:cxn>
                  <a:cxn ang="0">
                    <a:pos x="427" y="461"/>
                  </a:cxn>
                  <a:cxn ang="0">
                    <a:pos x="439" y="488"/>
                  </a:cxn>
                  <a:cxn ang="0">
                    <a:pos x="444" y="513"/>
                  </a:cxn>
                  <a:cxn ang="0">
                    <a:pos x="451" y="551"/>
                  </a:cxn>
                  <a:cxn ang="0">
                    <a:pos x="457" y="518"/>
                  </a:cxn>
                  <a:cxn ang="0">
                    <a:pos x="466" y="481"/>
                  </a:cxn>
                  <a:cxn ang="0">
                    <a:pos x="469" y="453"/>
                  </a:cxn>
                  <a:cxn ang="0">
                    <a:pos x="474" y="420"/>
                  </a:cxn>
                  <a:cxn ang="0">
                    <a:pos x="472" y="393"/>
                  </a:cxn>
                  <a:cxn ang="0">
                    <a:pos x="466" y="361"/>
                  </a:cxn>
                  <a:cxn ang="0">
                    <a:pos x="459" y="317"/>
                  </a:cxn>
                  <a:cxn ang="0">
                    <a:pos x="444" y="279"/>
                  </a:cxn>
                  <a:cxn ang="0">
                    <a:pos x="424" y="238"/>
                  </a:cxn>
                  <a:cxn ang="0">
                    <a:pos x="399" y="196"/>
                  </a:cxn>
                  <a:cxn ang="0">
                    <a:pos x="363" y="152"/>
                  </a:cxn>
                  <a:cxn ang="0">
                    <a:pos x="322" y="116"/>
                  </a:cxn>
                  <a:cxn ang="0">
                    <a:pos x="286" y="87"/>
                  </a:cxn>
                  <a:cxn ang="0">
                    <a:pos x="241" y="60"/>
                  </a:cxn>
                  <a:cxn ang="0">
                    <a:pos x="195" y="40"/>
                  </a:cxn>
                  <a:cxn ang="0">
                    <a:pos x="141" y="21"/>
                  </a:cxn>
                  <a:cxn ang="0">
                    <a:pos x="94" y="10"/>
                  </a:cxn>
                  <a:cxn ang="0">
                    <a:pos x="39" y="3"/>
                  </a:cxn>
                  <a:cxn ang="0">
                    <a:pos x="0" y="0"/>
                  </a:cxn>
                </a:cxnLst>
                <a:rect l="0" t="0" r="r" b="b"/>
                <a:pathLst>
                  <a:path w="475" h="552">
                    <a:moveTo>
                      <a:pt x="0" y="0"/>
                    </a:moveTo>
                    <a:lnTo>
                      <a:pt x="0" y="294"/>
                    </a:lnTo>
                    <a:lnTo>
                      <a:pt x="28" y="291"/>
                    </a:lnTo>
                    <a:lnTo>
                      <a:pt x="63" y="293"/>
                    </a:lnTo>
                    <a:lnTo>
                      <a:pt x="121" y="299"/>
                    </a:lnTo>
                    <a:lnTo>
                      <a:pt x="178" y="310"/>
                    </a:lnTo>
                    <a:lnTo>
                      <a:pt x="231" y="323"/>
                    </a:lnTo>
                    <a:lnTo>
                      <a:pt x="274" y="339"/>
                    </a:lnTo>
                    <a:lnTo>
                      <a:pt x="325" y="364"/>
                    </a:lnTo>
                    <a:lnTo>
                      <a:pt x="364" y="390"/>
                    </a:lnTo>
                    <a:lnTo>
                      <a:pt x="393" y="415"/>
                    </a:lnTo>
                    <a:lnTo>
                      <a:pt x="414" y="439"/>
                    </a:lnTo>
                    <a:lnTo>
                      <a:pt x="427" y="461"/>
                    </a:lnTo>
                    <a:lnTo>
                      <a:pt x="439" y="488"/>
                    </a:lnTo>
                    <a:lnTo>
                      <a:pt x="444" y="513"/>
                    </a:lnTo>
                    <a:lnTo>
                      <a:pt x="451" y="551"/>
                    </a:lnTo>
                    <a:lnTo>
                      <a:pt x="457" y="518"/>
                    </a:lnTo>
                    <a:lnTo>
                      <a:pt x="466" y="481"/>
                    </a:lnTo>
                    <a:lnTo>
                      <a:pt x="469" y="453"/>
                    </a:lnTo>
                    <a:lnTo>
                      <a:pt x="474" y="420"/>
                    </a:lnTo>
                    <a:lnTo>
                      <a:pt x="472" y="393"/>
                    </a:lnTo>
                    <a:lnTo>
                      <a:pt x="466" y="361"/>
                    </a:lnTo>
                    <a:lnTo>
                      <a:pt x="459" y="317"/>
                    </a:lnTo>
                    <a:lnTo>
                      <a:pt x="444" y="279"/>
                    </a:lnTo>
                    <a:lnTo>
                      <a:pt x="424" y="238"/>
                    </a:lnTo>
                    <a:lnTo>
                      <a:pt x="399" y="196"/>
                    </a:lnTo>
                    <a:lnTo>
                      <a:pt x="363" y="152"/>
                    </a:lnTo>
                    <a:lnTo>
                      <a:pt x="322" y="116"/>
                    </a:lnTo>
                    <a:lnTo>
                      <a:pt x="286" y="87"/>
                    </a:lnTo>
                    <a:lnTo>
                      <a:pt x="241" y="60"/>
                    </a:lnTo>
                    <a:lnTo>
                      <a:pt x="195" y="40"/>
                    </a:lnTo>
                    <a:lnTo>
                      <a:pt x="141" y="21"/>
                    </a:lnTo>
                    <a:lnTo>
                      <a:pt x="94" y="10"/>
                    </a:lnTo>
                    <a:lnTo>
                      <a:pt x="39" y="3"/>
                    </a:lnTo>
                    <a:lnTo>
                      <a:pt x="0" y="0"/>
                    </a:lnTo>
                  </a:path>
                </a:pathLst>
              </a:custGeom>
              <a:gradFill rotWithShape="0">
                <a:gsLst>
                  <a:gs pos="0">
                    <a:schemeClr val="folHlink"/>
                  </a:gs>
                  <a:gs pos="50000">
                    <a:schemeClr val="accent1"/>
                  </a:gs>
                  <a:gs pos="100000">
                    <a:schemeClr val="folHlink"/>
                  </a:gs>
                </a:gsLst>
                <a:lin ang="0" scaled="1"/>
              </a:gradFill>
              <a:ln w="9525" cap="rnd">
                <a:noFill/>
                <a:round/>
                <a:headEnd/>
                <a:tailEnd/>
              </a:ln>
              <a:effectLst/>
            </p:spPr>
            <p:txBody>
              <a:bodyPr/>
              <a:lstStyle/>
              <a:p>
                <a:endParaRPr lang="en-US"/>
              </a:p>
            </p:txBody>
          </p:sp>
          <p:sp>
            <p:nvSpPr>
              <p:cNvPr id="3115" name="Freeform 43"/>
              <p:cNvSpPr>
                <a:spLocks/>
              </p:cNvSpPr>
              <p:nvPr/>
            </p:nvSpPr>
            <p:spPr bwMode="ltGray">
              <a:xfrm>
                <a:off x="5176" y="1543"/>
                <a:ext cx="156" cy="118"/>
              </a:xfrm>
              <a:custGeom>
                <a:avLst/>
                <a:gdLst/>
                <a:ahLst/>
                <a:cxnLst>
                  <a:cxn ang="0">
                    <a:pos x="83" y="0"/>
                  </a:cxn>
                  <a:cxn ang="0">
                    <a:pos x="134" y="19"/>
                  </a:cxn>
                  <a:cxn ang="0">
                    <a:pos x="152" y="46"/>
                  </a:cxn>
                  <a:cxn ang="0">
                    <a:pos x="155" y="70"/>
                  </a:cxn>
                  <a:cxn ang="0">
                    <a:pos x="155" y="84"/>
                  </a:cxn>
                  <a:cxn ang="0">
                    <a:pos x="146" y="100"/>
                  </a:cxn>
                  <a:cxn ang="0">
                    <a:pos x="126" y="108"/>
                  </a:cxn>
                  <a:cxn ang="0">
                    <a:pos x="105" y="114"/>
                  </a:cxn>
                  <a:cxn ang="0">
                    <a:pos x="86" y="117"/>
                  </a:cxn>
                  <a:cxn ang="0">
                    <a:pos x="69" y="117"/>
                  </a:cxn>
                  <a:cxn ang="0">
                    <a:pos x="41" y="112"/>
                  </a:cxn>
                  <a:cxn ang="0">
                    <a:pos x="21" y="107"/>
                  </a:cxn>
                  <a:cxn ang="0">
                    <a:pos x="9" y="98"/>
                  </a:cxn>
                  <a:cxn ang="0">
                    <a:pos x="2" y="90"/>
                  </a:cxn>
                  <a:cxn ang="0">
                    <a:pos x="0" y="78"/>
                  </a:cxn>
                  <a:cxn ang="0">
                    <a:pos x="2" y="60"/>
                  </a:cxn>
                  <a:cxn ang="0">
                    <a:pos x="9" y="11"/>
                  </a:cxn>
                  <a:cxn ang="0">
                    <a:pos x="83" y="0"/>
                  </a:cxn>
                </a:cxnLst>
                <a:rect l="0" t="0" r="r" b="b"/>
                <a:pathLst>
                  <a:path w="156" h="118">
                    <a:moveTo>
                      <a:pt x="83" y="0"/>
                    </a:moveTo>
                    <a:lnTo>
                      <a:pt x="134" y="19"/>
                    </a:lnTo>
                    <a:lnTo>
                      <a:pt x="152" y="46"/>
                    </a:lnTo>
                    <a:lnTo>
                      <a:pt x="155" y="70"/>
                    </a:lnTo>
                    <a:lnTo>
                      <a:pt x="155" y="84"/>
                    </a:lnTo>
                    <a:lnTo>
                      <a:pt x="146" y="100"/>
                    </a:lnTo>
                    <a:lnTo>
                      <a:pt x="126" y="108"/>
                    </a:lnTo>
                    <a:lnTo>
                      <a:pt x="105" y="114"/>
                    </a:lnTo>
                    <a:lnTo>
                      <a:pt x="86" y="117"/>
                    </a:lnTo>
                    <a:lnTo>
                      <a:pt x="69" y="117"/>
                    </a:lnTo>
                    <a:lnTo>
                      <a:pt x="41" y="112"/>
                    </a:lnTo>
                    <a:lnTo>
                      <a:pt x="21" y="107"/>
                    </a:lnTo>
                    <a:lnTo>
                      <a:pt x="9" y="98"/>
                    </a:lnTo>
                    <a:lnTo>
                      <a:pt x="2" y="90"/>
                    </a:lnTo>
                    <a:lnTo>
                      <a:pt x="0" y="78"/>
                    </a:lnTo>
                    <a:lnTo>
                      <a:pt x="2" y="60"/>
                    </a:lnTo>
                    <a:lnTo>
                      <a:pt x="9" y="11"/>
                    </a:lnTo>
                    <a:lnTo>
                      <a:pt x="83" y="0"/>
                    </a:lnTo>
                  </a:path>
                </a:pathLst>
              </a:custGeom>
              <a:gradFill rotWithShape="0">
                <a:gsLst>
                  <a:gs pos="0">
                    <a:schemeClr val="folHlink"/>
                  </a:gs>
                  <a:gs pos="100000">
                    <a:schemeClr val="hlink"/>
                  </a:gs>
                </a:gsLst>
                <a:lin ang="0" scaled="1"/>
              </a:gradFill>
              <a:ln w="9525" cap="rnd">
                <a:noFill/>
                <a:round/>
                <a:headEnd/>
                <a:tailEnd/>
              </a:ln>
              <a:effectLst/>
            </p:spPr>
            <p:txBody>
              <a:bodyPr/>
              <a:lstStyle/>
              <a:p>
                <a:endParaRPr lang="en-US"/>
              </a:p>
            </p:txBody>
          </p:sp>
          <p:sp>
            <p:nvSpPr>
              <p:cNvPr id="3116" name="Freeform 44"/>
              <p:cNvSpPr>
                <a:spLocks/>
              </p:cNvSpPr>
              <p:nvPr/>
            </p:nvSpPr>
            <p:spPr bwMode="ltGray">
              <a:xfrm>
                <a:off x="5172" y="1556"/>
                <a:ext cx="88" cy="74"/>
              </a:xfrm>
              <a:custGeom>
                <a:avLst/>
                <a:gdLst/>
                <a:ahLst/>
                <a:cxnLst>
                  <a:cxn ang="0">
                    <a:pos x="0" y="68"/>
                  </a:cxn>
                  <a:cxn ang="0">
                    <a:pos x="11" y="0"/>
                  </a:cxn>
                  <a:cxn ang="0">
                    <a:pos x="54" y="5"/>
                  </a:cxn>
                  <a:cxn ang="0">
                    <a:pos x="87" y="9"/>
                  </a:cxn>
                  <a:cxn ang="0">
                    <a:pos x="78" y="73"/>
                  </a:cxn>
                  <a:cxn ang="0">
                    <a:pos x="75" y="58"/>
                  </a:cxn>
                  <a:cxn ang="0">
                    <a:pos x="65" y="47"/>
                  </a:cxn>
                  <a:cxn ang="0">
                    <a:pos x="47" y="44"/>
                  </a:cxn>
                  <a:cxn ang="0">
                    <a:pos x="27" y="45"/>
                  </a:cxn>
                  <a:cxn ang="0">
                    <a:pos x="11" y="52"/>
                  </a:cxn>
                  <a:cxn ang="0">
                    <a:pos x="0" y="68"/>
                  </a:cxn>
                </a:cxnLst>
                <a:rect l="0" t="0" r="r" b="b"/>
                <a:pathLst>
                  <a:path w="88" h="74">
                    <a:moveTo>
                      <a:pt x="0" y="68"/>
                    </a:moveTo>
                    <a:lnTo>
                      <a:pt x="11" y="0"/>
                    </a:lnTo>
                    <a:lnTo>
                      <a:pt x="54" y="5"/>
                    </a:lnTo>
                    <a:lnTo>
                      <a:pt x="87" y="9"/>
                    </a:lnTo>
                    <a:lnTo>
                      <a:pt x="78" y="73"/>
                    </a:lnTo>
                    <a:lnTo>
                      <a:pt x="75" y="58"/>
                    </a:lnTo>
                    <a:lnTo>
                      <a:pt x="65" y="47"/>
                    </a:lnTo>
                    <a:lnTo>
                      <a:pt x="47" y="44"/>
                    </a:lnTo>
                    <a:lnTo>
                      <a:pt x="27" y="45"/>
                    </a:lnTo>
                    <a:lnTo>
                      <a:pt x="11" y="52"/>
                    </a:lnTo>
                    <a:lnTo>
                      <a:pt x="0" y="68"/>
                    </a:lnTo>
                  </a:path>
                </a:pathLst>
              </a:custGeom>
              <a:gradFill rotWithShape="0">
                <a:gsLst>
                  <a:gs pos="0">
                    <a:schemeClr val="folHlink"/>
                  </a:gs>
                  <a:gs pos="50000">
                    <a:schemeClr val="accent1"/>
                  </a:gs>
                  <a:gs pos="100000">
                    <a:schemeClr val="folHlink"/>
                  </a:gs>
                </a:gsLst>
                <a:lin ang="0" scaled="1"/>
              </a:gradFill>
              <a:ln w="9525" cap="rnd">
                <a:noFill/>
                <a:round/>
                <a:headEnd/>
                <a:tailEnd/>
              </a:ln>
              <a:effectLst/>
            </p:spPr>
            <p:txBody>
              <a:bodyPr/>
              <a:lstStyle/>
              <a:p>
                <a:endParaRPr lang="en-US"/>
              </a:p>
            </p:txBody>
          </p:sp>
          <p:sp>
            <p:nvSpPr>
              <p:cNvPr id="3117" name="Freeform 45"/>
              <p:cNvSpPr>
                <a:spLocks/>
              </p:cNvSpPr>
              <p:nvPr/>
            </p:nvSpPr>
            <p:spPr bwMode="ltGray">
              <a:xfrm>
                <a:off x="5049" y="1336"/>
                <a:ext cx="319" cy="286"/>
              </a:xfrm>
              <a:custGeom>
                <a:avLst/>
                <a:gdLst/>
                <a:ahLst/>
                <a:cxnLst>
                  <a:cxn ang="0">
                    <a:pos x="1" y="275"/>
                  </a:cxn>
                  <a:cxn ang="0">
                    <a:pos x="3" y="254"/>
                  </a:cxn>
                  <a:cxn ang="0">
                    <a:pos x="12" y="235"/>
                  </a:cxn>
                  <a:cxn ang="0">
                    <a:pos x="19" y="219"/>
                  </a:cxn>
                  <a:cxn ang="0">
                    <a:pos x="24" y="194"/>
                  </a:cxn>
                  <a:cxn ang="0">
                    <a:pos x="30" y="161"/>
                  </a:cxn>
                  <a:cxn ang="0">
                    <a:pos x="34" y="126"/>
                  </a:cxn>
                  <a:cxn ang="0">
                    <a:pos x="37" y="94"/>
                  </a:cxn>
                  <a:cxn ang="0">
                    <a:pos x="39" y="67"/>
                  </a:cxn>
                  <a:cxn ang="0">
                    <a:pos x="40" y="43"/>
                  </a:cxn>
                  <a:cxn ang="0">
                    <a:pos x="48" y="29"/>
                  </a:cxn>
                  <a:cxn ang="0">
                    <a:pos x="63" y="16"/>
                  </a:cxn>
                  <a:cxn ang="0">
                    <a:pos x="78" y="9"/>
                  </a:cxn>
                  <a:cxn ang="0">
                    <a:pos x="102" y="2"/>
                  </a:cxn>
                  <a:cxn ang="0">
                    <a:pos x="129" y="0"/>
                  </a:cxn>
                  <a:cxn ang="0">
                    <a:pos x="171" y="0"/>
                  </a:cxn>
                  <a:cxn ang="0">
                    <a:pos x="208" y="2"/>
                  </a:cxn>
                  <a:cxn ang="0">
                    <a:pos x="244" y="9"/>
                  </a:cxn>
                  <a:cxn ang="0">
                    <a:pos x="277" y="21"/>
                  </a:cxn>
                  <a:cxn ang="0">
                    <a:pos x="298" y="35"/>
                  </a:cxn>
                  <a:cxn ang="0">
                    <a:pos x="310" y="47"/>
                  </a:cxn>
                  <a:cxn ang="0">
                    <a:pos x="318" y="61"/>
                  </a:cxn>
                  <a:cxn ang="0">
                    <a:pos x="316" y="75"/>
                  </a:cxn>
                  <a:cxn ang="0">
                    <a:pos x="313" y="89"/>
                  </a:cxn>
                  <a:cxn ang="0">
                    <a:pos x="303" y="104"/>
                  </a:cxn>
                  <a:cxn ang="0">
                    <a:pos x="295" y="123"/>
                  </a:cxn>
                  <a:cxn ang="0">
                    <a:pos x="291" y="149"/>
                  </a:cxn>
                  <a:cxn ang="0">
                    <a:pos x="288" y="176"/>
                  </a:cxn>
                  <a:cxn ang="0">
                    <a:pos x="283" y="200"/>
                  </a:cxn>
                  <a:cxn ang="0">
                    <a:pos x="282" y="235"/>
                  </a:cxn>
                  <a:cxn ang="0">
                    <a:pos x="280" y="265"/>
                  </a:cxn>
                  <a:cxn ang="0">
                    <a:pos x="280" y="285"/>
                  </a:cxn>
                  <a:cxn ang="0">
                    <a:pos x="270" y="260"/>
                  </a:cxn>
                  <a:cxn ang="0">
                    <a:pos x="250" y="248"/>
                  </a:cxn>
                  <a:cxn ang="0">
                    <a:pos x="232" y="241"/>
                  </a:cxn>
                  <a:cxn ang="0">
                    <a:pos x="210" y="236"/>
                  </a:cxn>
                  <a:cxn ang="0">
                    <a:pos x="175" y="229"/>
                  </a:cxn>
                  <a:cxn ang="0">
                    <a:pos x="141" y="228"/>
                  </a:cxn>
                  <a:cxn ang="0">
                    <a:pos x="121" y="228"/>
                  </a:cxn>
                  <a:cxn ang="0">
                    <a:pos x="90" y="230"/>
                  </a:cxn>
                  <a:cxn ang="0">
                    <a:pos x="54" y="237"/>
                  </a:cxn>
                  <a:cxn ang="0">
                    <a:pos x="31" y="246"/>
                  </a:cxn>
                  <a:cxn ang="0">
                    <a:pos x="16" y="255"/>
                  </a:cxn>
                  <a:cxn ang="0">
                    <a:pos x="0" y="268"/>
                  </a:cxn>
                </a:cxnLst>
                <a:rect l="0" t="0" r="r" b="b"/>
                <a:pathLst>
                  <a:path w="319" h="286">
                    <a:moveTo>
                      <a:pt x="1" y="275"/>
                    </a:moveTo>
                    <a:lnTo>
                      <a:pt x="3" y="254"/>
                    </a:lnTo>
                    <a:lnTo>
                      <a:pt x="12" y="235"/>
                    </a:lnTo>
                    <a:lnTo>
                      <a:pt x="19" y="219"/>
                    </a:lnTo>
                    <a:lnTo>
                      <a:pt x="24" y="194"/>
                    </a:lnTo>
                    <a:lnTo>
                      <a:pt x="30" y="161"/>
                    </a:lnTo>
                    <a:lnTo>
                      <a:pt x="34" y="126"/>
                    </a:lnTo>
                    <a:lnTo>
                      <a:pt x="37" y="94"/>
                    </a:lnTo>
                    <a:lnTo>
                      <a:pt x="39" y="67"/>
                    </a:lnTo>
                    <a:lnTo>
                      <a:pt x="40" y="43"/>
                    </a:lnTo>
                    <a:lnTo>
                      <a:pt x="48" y="29"/>
                    </a:lnTo>
                    <a:lnTo>
                      <a:pt x="63" y="16"/>
                    </a:lnTo>
                    <a:lnTo>
                      <a:pt x="78" y="9"/>
                    </a:lnTo>
                    <a:lnTo>
                      <a:pt x="102" y="2"/>
                    </a:lnTo>
                    <a:lnTo>
                      <a:pt x="129" y="0"/>
                    </a:lnTo>
                    <a:lnTo>
                      <a:pt x="171" y="0"/>
                    </a:lnTo>
                    <a:lnTo>
                      <a:pt x="208" y="2"/>
                    </a:lnTo>
                    <a:lnTo>
                      <a:pt x="244" y="9"/>
                    </a:lnTo>
                    <a:lnTo>
                      <a:pt x="277" y="21"/>
                    </a:lnTo>
                    <a:lnTo>
                      <a:pt x="298" y="35"/>
                    </a:lnTo>
                    <a:lnTo>
                      <a:pt x="310" y="47"/>
                    </a:lnTo>
                    <a:lnTo>
                      <a:pt x="318" y="61"/>
                    </a:lnTo>
                    <a:lnTo>
                      <a:pt x="316" y="75"/>
                    </a:lnTo>
                    <a:lnTo>
                      <a:pt x="313" y="89"/>
                    </a:lnTo>
                    <a:lnTo>
                      <a:pt x="303" y="104"/>
                    </a:lnTo>
                    <a:lnTo>
                      <a:pt x="295" y="123"/>
                    </a:lnTo>
                    <a:lnTo>
                      <a:pt x="291" y="149"/>
                    </a:lnTo>
                    <a:lnTo>
                      <a:pt x="288" y="176"/>
                    </a:lnTo>
                    <a:lnTo>
                      <a:pt x="283" y="200"/>
                    </a:lnTo>
                    <a:lnTo>
                      <a:pt x="282" y="235"/>
                    </a:lnTo>
                    <a:lnTo>
                      <a:pt x="280" y="265"/>
                    </a:lnTo>
                    <a:lnTo>
                      <a:pt x="280" y="285"/>
                    </a:lnTo>
                    <a:lnTo>
                      <a:pt x="270" y="260"/>
                    </a:lnTo>
                    <a:lnTo>
                      <a:pt x="250" y="248"/>
                    </a:lnTo>
                    <a:lnTo>
                      <a:pt x="232" y="241"/>
                    </a:lnTo>
                    <a:lnTo>
                      <a:pt x="210" y="236"/>
                    </a:lnTo>
                    <a:lnTo>
                      <a:pt x="175" y="229"/>
                    </a:lnTo>
                    <a:lnTo>
                      <a:pt x="141" y="228"/>
                    </a:lnTo>
                    <a:lnTo>
                      <a:pt x="121" y="228"/>
                    </a:lnTo>
                    <a:lnTo>
                      <a:pt x="90" y="230"/>
                    </a:lnTo>
                    <a:lnTo>
                      <a:pt x="54" y="237"/>
                    </a:lnTo>
                    <a:lnTo>
                      <a:pt x="31" y="246"/>
                    </a:lnTo>
                    <a:lnTo>
                      <a:pt x="16" y="255"/>
                    </a:lnTo>
                    <a:lnTo>
                      <a:pt x="0" y="268"/>
                    </a:lnTo>
                  </a:path>
                </a:pathLst>
              </a:custGeom>
              <a:gradFill rotWithShape="0">
                <a:gsLst>
                  <a:gs pos="0">
                    <a:schemeClr val="folHlink"/>
                  </a:gs>
                  <a:gs pos="50000">
                    <a:schemeClr val="accent1"/>
                  </a:gs>
                  <a:gs pos="100000">
                    <a:schemeClr val="folHlink"/>
                  </a:gs>
                </a:gsLst>
                <a:lin ang="0" scaled="1"/>
              </a:gradFill>
              <a:ln w="9525" cap="rnd">
                <a:noFill/>
                <a:round/>
                <a:headEnd type="none" w="sm" len="sm"/>
                <a:tailEnd type="none" w="sm" len="sm"/>
              </a:ln>
              <a:effectLst/>
            </p:spPr>
            <p:txBody>
              <a:bodyPr/>
              <a:lstStyle/>
              <a:p>
                <a:endParaRPr lang="en-US"/>
              </a:p>
            </p:txBody>
          </p:sp>
          <p:sp>
            <p:nvSpPr>
              <p:cNvPr id="3118" name="Freeform 46"/>
              <p:cNvSpPr>
                <a:spLocks/>
              </p:cNvSpPr>
              <p:nvPr/>
            </p:nvSpPr>
            <p:spPr bwMode="ltGray">
              <a:xfrm>
                <a:off x="4319" y="976"/>
                <a:ext cx="832" cy="420"/>
              </a:xfrm>
              <a:custGeom>
                <a:avLst/>
                <a:gdLst/>
                <a:ahLst/>
                <a:cxnLst>
                  <a:cxn ang="0">
                    <a:pos x="0" y="0"/>
                  </a:cxn>
                  <a:cxn ang="0">
                    <a:pos x="0" y="356"/>
                  </a:cxn>
                  <a:cxn ang="0">
                    <a:pos x="84" y="374"/>
                  </a:cxn>
                  <a:cxn ang="0">
                    <a:pos x="153" y="393"/>
                  </a:cxn>
                  <a:cxn ang="0">
                    <a:pos x="210" y="404"/>
                  </a:cxn>
                  <a:cxn ang="0">
                    <a:pos x="258" y="410"/>
                  </a:cxn>
                  <a:cxn ang="0">
                    <a:pos x="312" y="416"/>
                  </a:cxn>
                  <a:cxn ang="0">
                    <a:pos x="402" y="419"/>
                  </a:cxn>
                  <a:cxn ang="0">
                    <a:pos x="485" y="412"/>
                  </a:cxn>
                  <a:cxn ang="0">
                    <a:pos x="570" y="399"/>
                  </a:cxn>
                  <a:cxn ang="0">
                    <a:pos x="652" y="377"/>
                  </a:cxn>
                  <a:cxn ang="0">
                    <a:pos x="724" y="347"/>
                  </a:cxn>
                  <a:cxn ang="0">
                    <a:pos x="784" y="306"/>
                  </a:cxn>
                  <a:cxn ang="0">
                    <a:pos x="829" y="291"/>
                  </a:cxn>
                  <a:cxn ang="0">
                    <a:pos x="831" y="2"/>
                  </a:cxn>
                  <a:cxn ang="0">
                    <a:pos x="786" y="9"/>
                  </a:cxn>
                  <a:cxn ang="0">
                    <a:pos x="726" y="29"/>
                  </a:cxn>
                  <a:cxn ang="0">
                    <a:pos x="654" y="55"/>
                  </a:cxn>
                  <a:cxn ang="0">
                    <a:pos x="585" y="70"/>
                  </a:cxn>
                  <a:cxn ang="0">
                    <a:pos x="515" y="78"/>
                  </a:cxn>
                  <a:cxn ang="0">
                    <a:pos x="468" y="82"/>
                  </a:cxn>
                  <a:cxn ang="0">
                    <a:pos x="428" y="84"/>
                  </a:cxn>
                  <a:cxn ang="0">
                    <a:pos x="358" y="84"/>
                  </a:cxn>
                  <a:cxn ang="0">
                    <a:pos x="314" y="81"/>
                  </a:cxn>
                  <a:cxn ang="0">
                    <a:pos x="274" y="76"/>
                  </a:cxn>
                  <a:cxn ang="0">
                    <a:pos x="229" y="73"/>
                  </a:cxn>
                  <a:cxn ang="0">
                    <a:pos x="190" y="66"/>
                  </a:cxn>
                  <a:cxn ang="0">
                    <a:pos x="140" y="57"/>
                  </a:cxn>
                  <a:cxn ang="0">
                    <a:pos x="96" y="44"/>
                  </a:cxn>
                  <a:cxn ang="0">
                    <a:pos x="49" y="24"/>
                  </a:cxn>
                  <a:cxn ang="0">
                    <a:pos x="0" y="0"/>
                  </a:cxn>
                </a:cxnLst>
                <a:rect l="0" t="0" r="r" b="b"/>
                <a:pathLst>
                  <a:path w="832" h="420">
                    <a:moveTo>
                      <a:pt x="0" y="0"/>
                    </a:moveTo>
                    <a:lnTo>
                      <a:pt x="0" y="356"/>
                    </a:lnTo>
                    <a:lnTo>
                      <a:pt x="84" y="374"/>
                    </a:lnTo>
                    <a:lnTo>
                      <a:pt x="153" y="393"/>
                    </a:lnTo>
                    <a:lnTo>
                      <a:pt x="210" y="404"/>
                    </a:lnTo>
                    <a:lnTo>
                      <a:pt x="258" y="410"/>
                    </a:lnTo>
                    <a:lnTo>
                      <a:pt x="312" y="416"/>
                    </a:lnTo>
                    <a:lnTo>
                      <a:pt x="402" y="419"/>
                    </a:lnTo>
                    <a:lnTo>
                      <a:pt x="485" y="412"/>
                    </a:lnTo>
                    <a:lnTo>
                      <a:pt x="570" y="399"/>
                    </a:lnTo>
                    <a:lnTo>
                      <a:pt x="652" y="377"/>
                    </a:lnTo>
                    <a:lnTo>
                      <a:pt x="724" y="347"/>
                    </a:lnTo>
                    <a:lnTo>
                      <a:pt x="784" y="306"/>
                    </a:lnTo>
                    <a:lnTo>
                      <a:pt x="829" y="291"/>
                    </a:lnTo>
                    <a:lnTo>
                      <a:pt x="831" y="2"/>
                    </a:lnTo>
                    <a:lnTo>
                      <a:pt x="786" y="9"/>
                    </a:lnTo>
                    <a:lnTo>
                      <a:pt x="726" y="29"/>
                    </a:lnTo>
                    <a:lnTo>
                      <a:pt x="654" y="55"/>
                    </a:lnTo>
                    <a:lnTo>
                      <a:pt x="585" y="70"/>
                    </a:lnTo>
                    <a:lnTo>
                      <a:pt x="515" y="78"/>
                    </a:lnTo>
                    <a:lnTo>
                      <a:pt x="468" y="82"/>
                    </a:lnTo>
                    <a:lnTo>
                      <a:pt x="428" y="84"/>
                    </a:lnTo>
                    <a:lnTo>
                      <a:pt x="358" y="84"/>
                    </a:lnTo>
                    <a:lnTo>
                      <a:pt x="314" y="81"/>
                    </a:lnTo>
                    <a:lnTo>
                      <a:pt x="274" y="76"/>
                    </a:lnTo>
                    <a:lnTo>
                      <a:pt x="229" y="73"/>
                    </a:lnTo>
                    <a:lnTo>
                      <a:pt x="190" y="66"/>
                    </a:lnTo>
                    <a:lnTo>
                      <a:pt x="140" y="57"/>
                    </a:lnTo>
                    <a:lnTo>
                      <a:pt x="96" y="44"/>
                    </a:lnTo>
                    <a:lnTo>
                      <a:pt x="49" y="24"/>
                    </a:lnTo>
                    <a:lnTo>
                      <a:pt x="0" y="0"/>
                    </a:lnTo>
                  </a:path>
                </a:pathLst>
              </a:custGeom>
              <a:gradFill rotWithShape="0">
                <a:gsLst>
                  <a:gs pos="0">
                    <a:schemeClr val="folHlink"/>
                  </a:gs>
                  <a:gs pos="50000">
                    <a:schemeClr val="accent1"/>
                  </a:gs>
                  <a:gs pos="100000">
                    <a:schemeClr val="folHlink"/>
                  </a:gs>
                </a:gsLst>
                <a:lin ang="0" scaled="1"/>
              </a:gradFill>
              <a:ln w="9525" cap="rnd">
                <a:noFill/>
                <a:round/>
                <a:headEnd/>
                <a:tailEnd/>
              </a:ln>
              <a:effectLst/>
            </p:spPr>
            <p:txBody>
              <a:bodyPr/>
              <a:lstStyle/>
              <a:p>
                <a:endParaRPr lang="en-US"/>
              </a:p>
            </p:txBody>
          </p:sp>
        </p:grpSp>
      </p:grpSp>
      <p:sp>
        <p:nvSpPr>
          <p:cNvPr id="3121" name="Rectangle 49"/>
          <p:cNvSpPr>
            <a:spLocks noGrp="1" noChangeArrowheads="1"/>
          </p:cNvSpPr>
          <p:nvPr>
            <p:ph type="ctrTitle" sz="quarter"/>
          </p:nvPr>
        </p:nvSpPr>
        <p:spPr>
          <a:xfrm>
            <a:off x="685800" y="2286000"/>
            <a:ext cx="7772400" cy="1143000"/>
          </a:xfrm>
        </p:spPr>
        <p:txBody>
          <a:bodyPr/>
          <a:lstStyle>
            <a:lvl1pPr>
              <a:defRPr>
                <a:solidFill>
                  <a:schemeClr val="tx1"/>
                </a:solidFill>
              </a:defRPr>
            </a:lvl1pPr>
          </a:lstStyle>
          <a:p>
            <a:r>
              <a:rPr lang="en-US"/>
              <a:t>Click to edit Master title style</a:t>
            </a:r>
          </a:p>
        </p:txBody>
      </p:sp>
      <p:sp>
        <p:nvSpPr>
          <p:cNvPr id="3122" name="Rectangle 50"/>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3123" name="Rectangle 51"/>
          <p:cNvSpPr>
            <a:spLocks noGrp="1" noChangeArrowheads="1"/>
          </p:cNvSpPr>
          <p:nvPr>
            <p:ph type="dt" sz="quarter" idx="2"/>
          </p:nvPr>
        </p:nvSpPr>
        <p:spPr/>
        <p:txBody>
          <a:bodyPr/>
          <a:lstStyle>
            <a:lvl1pPr>
              <a:defRPr/>
            </a:lvl1pPr>
          </a:lstStyle>
          <a:p>
            <a:endParaRPr lang="en-US"/>
          </a:p>
        </p:txBody>
      </p:sp>
      <p:sp>
        <p:nvSpPr>
          <p:cNvPr id="3124" name="Rectangle 52"/>
          <p:cNvSpPr>
            <a:spLocks noGrp="1" noChangeArrowheads="1"/>
          </p:cNvSpPr>
          <p:nvPr>
            <p:ph type="ftr" sz="quarter" idx="3"/>
          </p:nvPr>
        </p:nvSpPr>
        <p:spPr/>
        <p:txBody>
          <a:bodyPr/>
          <a:lstStyle>
            <a:lvl1pPr>
              <a:defRPr/>
            </a:lvl1pPr>
          </a:lstStyle>
          <a:p>
            <a:endParaRPr lang="en-US"/>
          </a:p>
        </p:txBody>
      </p:sp>
      <p:sp>
        <p:nvSpPr>
          <p:cNvPr id="3125" name="Rectangle 53"/>
          <p:cNvSpPr>
            <a:spLocks noGrp="1" noChangeArrowheads="1"/>
          </p:cNvSpPr>
          <p:nvPr>
            <p:ph type="sldNum" sz="quarter" idx="4"/>
          </p:nvPr>
        </p:nvSpPr>
        <p:spPr/>
        <p:txBody>
          <a:bodyPr/>
          <a:lstStyle>
            <a:lvl1pPr>
              <a:defRPr/>
            </a:lvl1pPr>
          </a:lstStyle>
          <a:p>
            <a:fld id="{1EC9D4D6-BD55-4BC8-985C-1312B52C447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C7220AD-DE6F-41CB-834E-5D9563808B5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9144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9144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97480CA-ADD8-47CB-B928-70574F2AAFA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522BAB6-30FA-40C7-A357-C85421D3900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26AB802-0D98-4C04-B345-DDDA5F52692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286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86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8CB0F96-95DD-417E-B5C6-C45E390F19C2}"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5B3CC62-C1B4-4970-886B-C2BE8108DF7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0A47542-7B1E-4EBA-9E2B-15DBA304A57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CCB601A-FC61-4FD3-90D6-43D12F8CE34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CFD2A63-7DDD-4817-8B6D-679853E3571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42D8EE7-C87D-4611-9A0F-9705A9B6EFA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72" name="Group 48"/>
          <p:cNvGrpSpPr>
            <a:grpSpLocks/>
          </p:cNvGrpSpPr>
          <p:nvPr/>
        </p:nvGrpSpPr>
        <p:grpSpPr bwMode="auto">
          <a:xfrm>
            <a:off x="0" y="-17463"/>
            <a:ext cx="9178925" cy="6905626"/>
            <a:chOff x="0" y="-11"/>
            <a:chExt cx="5782" cy="4350"/>
          </a:xfrm>
        </p:grpSpPr>
        <p:sp>
          <p:nvSpPr>
            <p:cNvPr id="1026" name="Rectangle 2"/>
            <p:cNvSpPr>
              <a:spLocks noChangeArrowheads="1"/>
            </p:cNvSpPr>
            <p:nvPr/>
          </p:nvSpPr>
          <p:spPr bwMode="hidden">
            <a:xfrm>
              <a:off x="0" y="1008"/>
              <a:ext cx="5774" cy="3331"/>
            </a:xfrm>
            <a:prstGeom prst="rect">
              <a:avLst/>
            </a:prstGeom>
            <a:gradFill rotWithShape="0">
              <a:gsLst>
                <a:gs pos="0">
                  <a:schemeClr val="bg1"/>
                </a:gs>
                <a:gs pos="100000">
                  <a:schemeClr val="hlink"/>
                </a:gs>
              </a:gsLst>
              <a:lin ang="5400000" scaled="1"/>
            </a:gradFill>
            <a:ln w="9525">
              <a:noFill/>
              <a:miter lim="800000"/>
              <a:headEnd/>
              <a:tailEnd/>
            </a:ln>
            <a:effectLst/>
          </p:spPr>
          <p:txBody>
            <a:bodyPr wrap="none" anchor="ctr"/>
            <a:lstStyle/>
            <a:p>
              <a:endParaRPr lang="en-US"/>
            </a:p>
          </p:txBody>
        </p:sp>
        <p:sp>
          <p:nvSpPr>
            <p:cNvPr id="1027" name="Rectangle 3"/>
            <p:cNvSpPr>
              <a:spLocks noChangeArrowheads="1"/>
            </p:cNvSpPr>
            <p:nvPr/>
          </p:nvSpPr>
          <p:spPr bwMode="hidden">
            <a:xfrm>
              <a:off x="0" y="0"/>
              <a:ext cx="5759" cy="864"/>
            </a:xfrm>
            <a:prstGeom prst="rect">
              <a:avLst/>
            </a:prstGeom>
            <a:gradFill rotWithShape="0">
              <a:gsLst>
                <a:gs pos="0">
                  <a:schemeClr val="hlink"/>
                </a:gs>
                <a:gs pos="100000">
                  <a:schemeClr val="bg1"/>
                </a:gs>
              </a:gsLst>
              <a:lin ang="5400000" scaled="1"/>
            </a:gradFill>
            <a:ln w="9525">
              <a:noFill/>
              <a:miter lim="800000"/>
              <a:headEnd/>
              <a:tailEnd/>
            </a:ln>
            <a:effectLst/>
          </p:spPr>
          <p:txBody>
            <a:bodyPr wrap="none" anchor="ctr"/>
            <a:lstStyle/>
            <a:p>
              <a:endParaRPr lang="en-US"/>
            </a:p>
          </p:txBody>
        </p:sp>
        <p:grpSp>
          <p:nvGrpSpPr>
            <p:cNvPr id="1030" name="Group 6"/>
            <p:cNvGrpSpPr>
              <a:grpSpLocks/>
            </p:cNvGrpSpPr>
            <p:nvPr/>
          </p:nvGrpSpPr>
          <p:grpSpPr bwMode="auto">
            <a:xfrm>
              <a:off x="5301" y="-11"/>
              <a:ext cx="481" cy="4284"/>
              <a:chOff x="5301" y="-11"/>
              <a:chExt cx="481" cy="4284"/>
            </a:xfrm>
          </p:grpSpPr>
          <p:sp>
            <p:nvSpPr>
              <p:cNvPr id="1028" name="Freeform 4"/>
              <p:cNvSpPr>
                <a:spLocks/>
              </p:cNvSpPr>
              <p:nvPr/>
            </p:nvSpPr>
            <p:spPr bwMode="ltGray">
              <a:xfrm>
                <a:off x="5301" y="-11"/>
                <a:ext cx="241" cy="4284"/>
              </a:xfrm>
              <a:custGeom>
                <a:avLst/>
                <a:gdLst/>
                <a:ahLst/>
                <a:cxnLst>
                  <a:cxn ang="0">
                    <a:pos x="0" y="4234"/>
                  </a:cxn>
                  <a:cxn ang="0">
                    <a:pos x="0" y="0"/>
                  </a:cxn>
                  <a:cxn ang="0">
                    <a:pos x="240" y="0"/>
                  </a:cxn>
                  <a:cxn ang="0">
                    <a:pos x="240" y="4234"/>
                  </a:cxn>
                  <a:cxn ang="0">
                    <a:pos x="192" y="4283"/>
                  </a:cxn>
                  <a:cxn ang="0">
                    <a:pos x="144" y="4281"/>
                  </a:cxn>
                  <a:cxn ang="0">
                    <a:pos x="112" y="4281"/>
                  </a:cxn>
                  <a:cxn ang="0">
                    <a:pos x="49" y="4281"/>
                  </a:cxn>
                  <a:cxn ang="0">
                    <a:pos x="0" y="4234"/>
                  </a:cxn>
                </a:cxnLst>
                <a:rect l="0" t="0" r="r" b="b"/>
                <a:pathLst>
                  <a:path w="241" h="4284">
                    <a:moveTo>
                      <a:pt x="0" y="4234"/>
                    </a:moveTo>
                    <a:lnTo>
                      <a:pt x="0" y="0"/>
                    </a:lnTo>
                    <a:lnTo>
                      <a:pt x="240" y="0"/>
                    </a:lnTo>
                    <a:lnTo>
                      <a:pt x="240" y="4234"/>
                    </a:lnTo>
                    <a:lnTo>
                      <a:pt x="192" y="4283"/>
                    </a:lnTo>
                    <a:lnTo>
                      <a:pt x="144" y="4281"/>
                    </a:lnTo>
                    <a:lnTo>
                      <a:pt x="112" y="4281"/>
                    </a:lnTo>
                    <a:lnTo>
                      <a:pt x="49" y="4281"/>
                    </a:lnTo>
                    <a:lnTo>
                      <a:pt x="0" y="4234"/>
                    </a:lnTo>
                  </a:path>
                </a:pathLst>
              </a:custGeom>
              <a:gradFill rotWithShape="0">
                <a:gsLst>
                  <a:gs pos="0">
                    <a:schemeClr val="bg2"/>
                  </a:gs>
                  <a:gs pos="50000">
                    <a:schemeClr val="bg1"/>
                  </a:gs>
                  <a:gs pos="100000">
                    <a:schemeClr val="bg2"/>
                  </a:gs>
                </a:gsLst>
                <a:lin ang="0" scaled="1"/>
              </a:gradFill>
              <a:ln w="9525" cap="rnd">
                <a:noFill/>
                <a:round/>
                <a:headEnd/>
                <a:tailEnd/>
              </a:ln>
              <a:effectLst/>
            </p:spPr>
            <p:txBody>
              <a:bodyPr/>
              <a:lstStyle/>
              <a:p>
                <a:endParaRPr lang="en-US"/>
              </a:p>
            </p:txBody>
          </p:sp>
          <p:sp>
            <p:nvSpPr>
              <p:cNvPr id="1029" name="Freeform 5"/>
              <p:cNvSpPr>
                <a:spLocks/>
              </p:cNvSpPr>
              <p:nvPr/>
            </p:nvSpPr>
            <p:spPr bwMode="ltGray">
              <a:xfrm>
                <a:off x="5541" y="-11"/>
                <a:ext cx="241" cy="4284"/>
              </a:xfrm>
              <a:custGeom>
                <a:avLst/>
                <a:gdLst/>
                <a:ahLst/>
                <a:cxnLst>
                  <a:cxn ang="0">
                    <a:pos x="0" y="4234"/>
                  </a:cxn>
                  <a:cxn ang="0">
                    <a:pos x="0" y="0"/>
                  </a:cxn>
                  <a:cxn ang="0">
                    <a:pos x="240" y="0"/>
                  </a:cxn>
                  <a:cxn ang="0">
                    <a:pos x="240" y="4234"/>
                  </a:cxn>
                  <a:cxn ang="0">
                    <a:pos x="192" y="4283"/>
                  </a:cxn>
                  <a:cxn ang="0">
                    <a:pos x="144" y="4281"/>
                  </a:cxn>
                  <a:cxn ang="0">
                    <a:pos x="112" y="4281"/>
                  </a:cxn>
                  <a:cxn ang="0">
                    <a:pos x="49" y="4281"/>
                  </a:cxn>
                  <a:cxn ang="0">
                    <a:pos x="0" y="4234"/>
                  </a:cxn>
                </a:cxnLst>
                <a:rect l="0" t="0" r="r" b="b"/>
                <a:pathLst>
                  <a:path w="241" h="4284">
                    <a:moveTo>
                      <a:pt x="0" y="4234"/>
                    </a:moveTo>
                    <a:lnTo>
                      <a:pt x="0" y="0"/>
                    </a:lnTo>
                    <a:lnTo>
                      <a:pt x="240" y="0"/>
                    </a:lnTo>
                    <a:lnTo>
                      <a:pt x="240" y="4234"/>
                    </a:lnTo>
                    <a:lnTo>
                      <a:pt x="192" y="4283"/>
                    </a:lnTo>
                    <a:lnTo>
                      <a:pt x="144" y="4281"/>
                    </a:lnTo>
                    <a:lnTo>
                      <a:pt x="112" y="4281"/>
                    </a:lnTo>
                    <a:lnTo>
                      <a:pt x="49" y="4281"/>
                    </a:lnTo>
                    <a:lnTo>
                      <a:pt x="0" y="4234"/>
                    </a:lnTo>
                  </a:path>
                </a:pathLst>
              </a:custGeom>
              <a:gradFill rotWithShape="0">
                <a:gsLst>
                  <a:gs pos="0">
                    <a:schemeClr val="bg2"/>
                  </a:gs>
                  <a:gs pos="50000">
                    <a:schemeClr val="bg1"/>
                  </a:gs>
                  <a:gs pos="100000">
                    <a:schemeClr val="bg2"/>
                  </a:gs>
                </a:gsLst>
                <a:lin ang="0" scaled="1"/>
              </a:gradFill>
              <a:ln w="9525" cap="rnd">
                <a:noFill/>
                <a:round/>
                <a:headEnd/>
                <a:tailEnd/>
              </a:ln>
              <a:effectLst/>
            </p:spPr>
            <p:txBody>
              <a:bodyPr/>
              <a:lstStyle/>
              <a:p>
                <a:endParaRPr lang="en-US"/>
              </a:p>
            </p:txBody>
          </p:sp>
        </p:grpSp>
        <p:grpSp>
          <p:nvGrpSpPr>
            <p:cNvPr id="1033" name="Group 9"/>
            <p:cNvGrpSpPr>
              <a:grpSpLocks/>
            </p:cNvGrpSpPr>
            <p:nvPr/>
          </p:nvGrpSpPr>
          <p:grpSpPr bwMode="auto">
            <a:xfrm>
              <a:off x="0" y="0"/>
              <a:ext cx="481" cy="4273"/>
              <a:chOff x="0" y="0"/>
              <a:chExt cx="481" cy="4273"/>
            </a:xfrm>
          </p:grpSpPr>
          <p:sp>
            <p:nvSpPr>
              <p:cNvPr id="1031" name="Freeform 7"/>
              <p:cNvSpPr>
                <a:spLocks/>
              </p:cNvSpPr>
              <p:nvPr/>
            </p:nvSpPr>
            <p:spPr bwMode="ltGray">
              <a:xfrm>
                <a:off x="0" y="0"/>
                <a:ext cx="241" cy="4273"/>
              </a:xfrm>
              <a:custGeom>
                <a:avLst/>
                <a:gdLst/>
                <a:ahLst/>
                <a:cxnLst>
                  <a:cxn ang="0">
                    <a:pos x="0" y="4223"/>
                  </a:cxn>
                  <a:cxn ang="0">
                    <a:pos x="0" y="0"/>
                  </a:cxn>
                  <a:cxn ang="0">
                    <a:pos x="240" y="0"/>
                  </a:cxn>
                  <a:cxn ang="0">
                    <a:pos x="240" y="4223"/>
                  </a:cxn>
                  <a:cxn ang="0">
                    <a:pos x="192" y="4272"/>
                  </a:cxn>
                  <a:cxn ang="0">
                    <a:pos x="144" y="4270"/>
                  </a:cxn>
                  <a:cxn ang="0">
                    <a:pos x="112" y="4270"/>
                  </a:cxn>
                  <a:cxn ang="0">
                    <a:pos x="49" y="4270"/>
                  </a:cxn>
                  <a:cxn ang="0">
                    <a:pos x="0" y="4223"/>
                  </a:cxn>
                </a:cxnLst>
                <a:rect l="0" t="0" r="r" b="b"/>
                <a:pathLst>
                  <a:path w="241" h="4273">
                    <a:moveTo>
                      <a:pt x="0" y="4223"/>
                    </a:moveTo>
                    <a:lnTo>
                      <a:pt x="0" y="0"/>
                    </a:lnTo>
                    <a:lnTo>
                      <a:pt x="240" y="0"/>
                    </a:lnTo>
                    <a:lnTo>
                      <a:pt x="240" y="4223"/>
                    </a:lnTo>
                    <a:lnTo>
                      <a:pt x="192" y="4272"/>
                    </a:lnTo>
                    <a:lnTo>
                      <a:pt x="144" y="4270"/>
                    </a:lnTo>
                    <a:lnTo>
                      <a:pt x="112" y="4270"/>
                    </a:lnTo>
                    <a:lnTo>
                      <a:pt x="49" y="4270"/>
                    </a:lnTo>
                    <a:lnTo>
                      <a:pt x="0" y="4223"/>
                    </a:lnTo>
                  </a:path>
                </a:pathLst>
              </a:custGeom>
              <a:gradFill rotWithShape="0">
                <a:gsLst>
                  <a:gs pos="0">
                    <a:schemeClr val="bg2"/>
                  </a:gs>
                  <a:gs pos="50000">
                    <a:schemeClr val="bg1"/>
                  </a:gs>
                  <a:gs pos="100000">
                    <a:schemeClr val="bg2"/>
                  </a:gs>
                </a:gsLst>
                <a:lin ang="0" scaled="1"/>
              </a:gradFill>
              <a:ln w="9525" cap="rnd">
                <a:noFill/>
                <a:round/>
                <a:headEnd/>
                <a:tailEnd/>
              </a:ln>
              <a:effectLst/>
            </p:spPr>
            <p:txBody>
              <a:bodyPr/>
              <a:lstStyle/>
              <a:p>
                <a:endParaRPr lang="en-US"/>
              </a:p>
            </p:txBody>
          </p:sp>
          <p:sp>
            <p:nvSpPr>
              <p:cNvPr id="1032" name="Freeform 8"/>
              <p:cNvSpPr>
                <a:spLocks/>
              </p:cNvSpPr>
              <p:nvPr/>
            </p:nvSpPr>
            <p:spPr bwMode="ltGray">
              <a:xfrm>
                <a:off x="240" y="0"/>
                <a:ext cx="241" cy="4273"/>
              </a:xfrm>
              <a:custGeom>
                <a:avLst/>
                <a:gdLst/>
                <a:ahLst/>
                <a:cxnLst>
                  <a:cxn ang="0">
                    <a:pos x="0" y="4223"/>
                  </a:cxn>
                  <a:cxn ang="0">
                    <a:pos x="0" y="0"/>
                  </a:cxn>
                  <a:cxn ang="0">
                    <a:pos x="240" y="0"/>
                  </a:cxn>
                  <a:cxn ang="0">
                    <a:pos x="240" y="4223"/>
                  </a:cxn>
                  <a:cxn ang="0">
                    <a:pos x="192" y="4272"/>
                  </a:cxn>
                  <a:cxn ang="0">
                    <a:pos x="144" y="4270"/>
                  </a:cxn>
                  <a:cxn ang="0">
                    <a:pos x="112" y="4270"/>
                  </a:cxn>
                  <a:cxn ang="0">
                    <a:pos x="49" y="4270"/>
                  </a:cxn>
                  <a:cxn ang="0">
                    <a:pos x="0" y="4223"/>
                  </a:cxn>
                </a:cxnLst>
                <a:rect l="0" t="0" r="r" b="b"/>
                <a:pathLst>
                  <a:path w="241" h="4273">
                    <a:moveTo>
                      <a:pt x="0" y="4223"/>
                    </a:moveTo>
                    <a:lnTo>
                      <a:pt x="0" y="0"/>
                    </a:lnTo>
                    <a:lnTo>
                      <a:pt x="240" y="0"/>
                    </a:lnTo>
                    <a:lnTo>
                      <a:pt x="240" y="4223"/>
                    </a:lnTo>
                    <a:lnTo>
                      <a:pt x="192" y="4272"/>
                    </a:lnTo>
                    <a:lnTo>
                      <a:pt x="144" y="4270"/>
                    </a:lnTo>
                    <a:lnTo>
                      <a:pt x="112" y="4270"/>
                    </a:lnTo>
                    <a:lnTo>
                      <a:pt x="49" y="4270"/>
                    </a:lnTo>
                    <a:lnTo>
                      <a:pt x="0" y="4223"/>
                    </a:lnTo>
                  </a:path>
                </a:pathLst>
              </a:custGeom>
              <a:gradFill rotWithShape="0">
                <a:gsLst>
                  <a:gs pos="0">
                    <a:schemeClr val="bg2"/>
                  </a:gs>
                  <a:gs pos="50000">
                    <a:schemeClr val="bg1"/>
                  </a:gs>
                  <a:gs pos="100000">
                    <a:schemeClr val="bg2"/>
                  </a:gs>
                </a:gsLst>
                <a:lin ang="0" scaled="1"/>
              </a:gradFill>
              <a:ln w="9525" cap="rnd">
                <a:noFill/>
                <a:round/>
                <a:headEnd/>
                <a:tailEnd/>
              </a:ln>
              <a:effectLst/>
            </p:spPr>
            <p:txBody>
              <a:bodyPr/>
              <a:lstStyle/>
              <a:p>
                <a:endParaRPr lang="en-US"/>
              </a:p>
            </p:txBody>
          </p:sp>
        </p:grpSp>
        <p:grpSp>
          <p:nvGrpSpPr>
            <p:cNvPr id="1071" name="Group 47"/>
            <p:cNvGrpSpPr>
              <a:grpSpLocks/>
            </p:cNvGrpSpPr>
            <p:nvPr/>
          </p:nvGrpSpPr>
          <p:grpSpPr bwMode="auto">
            <a:xfrm>
              <a:off x="82" y="22"/>
              <a:ext cx="5590" cy="891"/>
              <a:chOff x="82" y="22"/>
              <a:chExt cx="5590" cy="891"/>
            </a:xfrm>
          </p:grpSpPr>
          <p:grpSp>
            <p:nvGrpSpPr>
              <p:cNvPr id="1052" name="Group 28"/>
              <p:cNvGrpSpPr>
                <a:grpSpLocks/>
              </p:cNvGrpSpPr>
              <p:nvPr/>
            </p:nvGrpSpPr>
            <p:grpSpPr bwMode="auto">
              <a:xfrm>
                <a:off x="134" y="22"/>
                <a:ext cx="5538" cy="850"/>
                <a:chOff x="134" y="22"/>
                <a:chExt cx="5538" cy="850"/>
              </a:xfrm>
            </p:grpSpPr>
            <p:sp>
              <p:nvSpPr>
                <p:cNvPr id="1034" name="Freeform 10"/>
                <p:cNvSpPr>
                  <a:spLocks/>
                </p:cNvSpPr>
                <p:nvPr/>
              </p:nvSpPr>
              <p:spPr bwMode="ltGray">
                <a:xfrm>
                  <a:off x="5269" y="734"/>
                  <a:ext cx="156" cy="117"/>
                </a:xfrm>
                <a:custGeom>
                  <a:avLst/>
                  <a:gdLst/>
                  <a:ahLst/>
                  <a:cxnLst>
                    <a:cxn ang="0">
                      <a:pos x="83" y="0"/>
                    </a:cxn>
                    <a:cxn ang="0">
                      <a:pos x="134" y="19"/>
                    </a:cxn>
                    <a:cxn ang="0">
                      <a:pos x="152" y="45"/>
                    </a:cxn>
                    <a:cxn ang="0">
                      <a:pos x="155" y="70"/>
                    </a:cxn>
                    <a:cxn ang="0">
                      <a:pos x="155" y="83"/>
                    </a:cxn>
                    <a:cxn ang="0">
                      <a:pos x="146" y="99"/>
                    </a:cxn>
                    <a:cxn ang="0">
                      <a:pos x="126" y="107"/>
                    </a:cxn>
                    <a:cxn ang="0">
                      <a:pos x="105" y="113"/>
                    </a:cxn>
                    <a:cxn ang="0">
                      <a:pos x="86" y="116"/>
                    </a:cxn>
                    <a:cxn ang="0">
                      <a:pos x="69" y="116"/>
                    </a:cxn>
                    <a:cxn ang="0">
                      <a:pos x="41" y="111"/>
                    </a:cxn>
                    <a:cxn ang="0">
                      <a:pos x="21" y="106"/>
                    </a:cxn>
                    <a:cxn ang="0">
                      <a:pos x="9" y="98"/>
                    </a:cxn>
                    <a:cxn ang="0">
                      <a:pos x="2" y="89"/>
                    </a:cxn>
                    <a:cxn ang="0">
                      <a:pos x="0" y="78"/>
                    </a:cxn>
                    <a:cxn ang="0">
                      <a:pos x="2" y="60"/>
                    </a:cxn>
                    <a:cxn ang="0">
                      <a:pos x="9" y="11"/>
                    </a:cxn>
                    <a:cxn ang="0">
                      <a:pos x="83" y="0"/>
                    </a:cxn>
                  </a:cxnLst>
                  <a:rect l="0" t="0" r="r" b="b"/>
                  <a:pathLst>
                    <a:path w="156" h="117">
                      <a:moveTo>
                        <a:pt x="83" y="0"/>
                      </a:moveTo>
                      <a:lnTo>
                        <a:pt x="134" y="19"/>
                      </a:lnTo>
                      <a:lnTo>
                        <a:pt x="152" y="45"/>
                      </a:lnTo>
                      <a:lnTo>
                        <a:pt x="155" y="70"/>
                      </a:lnTo>
                      <a:lnTo>
                        <a:pt x="155" y="83"/>
                      </a:lnTo>
                      <a:lnTo>
                        <a:pt x="146" y="99"/>
                      </a:lnTo>
                      <a:lnTo>
                        <a:pt x="126" y="107"/>
                      </a:lnTo>
                      <a:lnTo>
                        <a:pt x="105" y="113"/>
                      </a:lnTo>
                      <a:lnTo>
                        <a:pt x="86" y="116"/>
                      </a:lnTo>
                      <a:lnTo>
                        <a:pt x="69" y="116"/>
                      </a:lnTo>
                      <a:lnTo>
                        <a:pt x="41" y="111"/>
                      </a:lnTo>
                      <a:lnTo>
                        <a:pt x="21" y="106"/>
                      </a:lnTo>
                      <a:lnTo>
                        <a:pt x="9" y="98"/>
                      </a:lnTo>
                      <a:lnTo>
                        <a:pt x="2" y="89"/>
                      </a:lnTo>
                      <a:lnTo>
                        <a:pt x="0" y="78"/>
                      </a:lnTo>
                      <a:lnTo>
                        <a:pt x="2" y="60"/>
                      </a:lnTo>
                      <a:lnTo>
                        <a:pt x="9" y="11"/>
                      </a:lnTo>
                      <a:lnTo>
                        <a:pt x="83" y="0"/>
                      </a:lnTo>
                    </a:path>
                  </a:pathLst>
                </a:custGeom>
                <a:solidFill>
                  <a:schemeClr val="bg2">
                    <a:alpha val="50000"/>
                  </a:schemeClr>
                </a:solidFill>
                <a:ln w="9525" cap="rnd">
                  <a:noFill/>
                  <a:round/>
                  <a:headEnd/>
                  <a:tailEnd/>
                </a:ln>
                <a:effectLst/>
              </p:spPr>
              <p:txBody>
                <a:bodyPr/>
                <a:lstStyle/>
                <a:p>
                  <a:endParaRPr lang="en-US"/>
                </a:p>
              </p:txBody>
            </p:sp>
            <p:sp>
              <p:nvSpPr>
                <p:cNvPr id="1035" name="Freeform 11"/>
                <p:cNvSpPr>
                  <a:spLocks/>
                </p:cNvSpPr>
                <p:nvPr/>
              </p:nvSpPr>
              <p:spPr bwMode="ltGray">
                <a:xfrm>
                  <a:off x="5265" y="746"/>
                  <a:ext cx="88" cy="75"/>
                </a:xfrm>
                <a:custGeom>
                  <a:avLst/>
                  <a:gdLst/>
                  <a:ahLst/>
                  <a:cxnLst>
                    <a:cxn ang="0">
                      <a:pos x="0" y="69"/>
                    </a:cxn>
                    <a:cxn ang="0">
                      <a:pos x="11" y="0"/>
                    </a:cxn>
                    <a:cxn ang="0">
                      <a:pos x="54" y="5"/>
                    </a:cxn>
                    <a:cxn ang="0">
                      <a:pos x="87" y="9"/>
                    </a:cxn>
                    <a:cxn ang="0">
                      <a:pos x="78" y="74"/>
                    </a:cxn>
                    <a:cxn ang="0">
                      <a:pos x="75" y="59"/>
                    </a:cxn>
                    <a:cxn ang="0">
                      <a:pos x="65" y="48"/>
                    </a:cxn>
                    <a:cxn ang="0">
                      <a:pos x="47" y="44"/>
                    </a:cxn>
                    <a:cxn ang="0">
                      <a:pos x="27" y="45"/>
                    </a:cxn>
                    <a:cxn ang="0">
                      <a:pos x="11" y="52"/>
                    </a:cxn>
                    <a:cxn ang="0">
                      <a:pos x="0" y="69"/>
                    </a:cxn>
                  </a:cxnLst>
                  <a:rect l="0" t="0" r="r" b="b"/>
                  <a:pathLst>
                    <a:path w="88" h="75">
                      <a:moveTo>
                        <a:pt x="0" y="69"/>
                      </a:moveTo>
                      <a:lnTo>
                        <a:pt x="11" y="0"/>
                      </a:lnTo>
                      <a:lnTo>
                        <a:pt x="54" y="5"/>
                      </a:lnTo>
                      <a:lnTo>
                        <a:pt x="87" y="9"/>
                      </a:lnTo>
                      <a:lnTo>
                        <a:pt x="78" y="74"/>
                      </a:lnTo>
                      <a:lnTo>
                        <a:pt x="75" y="59"/>
                      </a:lnTo>
                      <a:lnTo>
                        <a:pt x="65" y="48"/>
                      </a:lnTo>
                      <a:lnTo>
                        <a:pt x="47" y="44"/>
                      </a:lnTo>
                      <a:lnTo>
                        <a:pt x="27" y="45"/>
                      </a:lnTo>
                      <a:lnTo>
                        <a:pt x="11" y="52"/>
                      </a:lnTo>
                      <a:lnTo>
                        <a:pt x="0" y="69"/>
                      </a:lnTo>
                    </a:path>
                  </a:pathLst>
                </a:custGeom>
                <a:solidFill>
                  <a:schemeClr val="bg2">
                    <a:alpha val="50000"/>
                  </a:schemeClr>
                </a:solidFill>
                <a:ln w="9525" cap="rnd">
                  <a:noFill/>
                  <a:round/>
                  <a:headEnd/>
                  <a:tailEnd/>
                </a:ln>
                <a:effectLst/>
              </p:spPr>
              <p:txBody>
                <a:bodyPr/>
                <a:lstStyle/>
                <a:p>
                  <a:endParaRPr lang="en-US"/>
                </a:p>
              </p:txBody>
            </p:sp>
            <p:sp>
              <p:nvSpPr>
                <p:cNvPr id="1036" name="Freeform 12"/>
                <p:cNvSpPr>
                  <a:spLocks/>
                </p:cNvSpPr>
                <p:nvPr/>
              </p:nvSpPr>
              <p:spPr bwMode="ltGray">
                <a:xfrm>
                  <a:off x="475" y="725"/>
                  <a:ext cx="156" cy="117"/>
                </a:xfrm>
                <a:custGeom>
                  <a:avLst/>
                  <a:gdLst/>
                  <a:ahLst/>
                  <a:cxnLst>
                    <a:cxn ang="0">
                      <a:pos x="72" y="0"/>
                    </a:cxn>
                    <a:cxn ang="0">
                      <a:pos x="21" y="19"/>
                    </a:cxn>
                    <a:cxn ang="0">
                      <a:pos x="3" y="45"/>
                    </a:cxn>
                    <a:cxn ang="0">
                      <a:pos x="0" y="70"/>
                    </a:cxn>
                    <a:cxn ang="0">
                      <a:pos x="0" y="83"/>
                    </a:cxn>
                    <a:cxn ang="0">
                      <a:pos x="9" y="99"/>
                    </a:cxn>
                    <a:cxn ang="0">
                      <a:pos x="29" y="107"/>
                    </a:cxn>
                    <a:cxn ang="0">
                      <a:pos x="50" y="113"/>
                    </a:cxn>
                    <a:cxn ang="0">
                      <a:pos x="69" y="116"/>
                    </a:cxn>
                    <a:cxn ang="0">
                      <a:pos x="86" y="116"/>
                    </a:cxn>
                    <a:cxn ang="0">
                      <a:pos x="114" y="111"/>
                    </a:cxn>
                    <a:cxn ang="0">
                      <a:pos x="134" y="106"/>
                    </a:cxn>
                    <a:cxn ang="0">
                      <a:pos x="146" y="98"/>
                    </a:cxn>
                    <a:cxn ang="0">
                      <a:pos x="153" y="89"/>
                    </a:cxn>
                    <a:cxn ang="0">
                      <a:pos x="155" y="78"/>
                    </a:cxn>
                    <a:cxn ang="0">
                      <a:pos x="153" y="60"/>
                    </a:cxn>
                    <a:cxn ang="0">
                      <a:pos x="146" y="11"/>
                    </a:cxn>
                    <a:cxn ang="0">
                      <a:pos x="72" y="0"/>
                    </a:cxn>
                  </a:cxnLst>
                  <a:rect l="0" t="0" r="r" b="b"/>
                  <a:pathLst>
                    <a:path w="156" h="117">
                      <a:moveTo>
                        <a:pt x="72" y="0"/>
                      </a:moveTo>
                      <a:lnTo>
                        <a:pt x="21" y="19"/>
                      </a:lnTo>
                      <a:lnTo>
                        <a:pt x="3" y="45"/>
                      </a:lnTo>
                      <a:lnTo>
                        <a:pt x="0" y="70"/>
                      </a:lnTo>
                      <a:lnTo>
                        <a:pt x="0" y="83"/>
                      </a:lnTo>
                      <a:lnTo>
                        <a:pt x="9" y="99"/>
                      </a:lnTo>
                      <a:lnTo>
                        <a:pt x="29" y="107"/>
                      </a:lnTo>
                      <a:lnTo>
                        <a:pt x="50" y="113"/>
                      </a:lnTo>
                      <a:lnTo>
                        <a:pt x="69" y="116"/>
                      </a:lnTo>
                      <a:lnTo>
                        <a:pt x="86" y="116"/>
                      </a:lnTo>
                      <a:lnTo>
                        <a:pt x="114" y="111"/>
                      </a:lnTo>
                      <a:lnTo>
                        <a:pt x="134" y="106"/>
                      </a:lnTo>
                      <a:lnTo>
                        <a:pt x="146" y="98"/>
                      </a:lnTo>
                      <a:lnTo>
                        <a:pt x="153" y="89"/>
                      </a:lnTo>
                      <a:lnTo>
                        <a:pt x="155" y="78"/>
                      </a:lnTo>
                      <a:lnTo>
                        <a:pt x="153" y="60"/>
                      </a:lnTo>
                      <a:lnTo>
                        <a:pt x="146" y="11"/>
                      </a:lnTo>
                      <a:lnTo>
                        <a:pt x="72" y="0"/>
                      </a:lnTo>
                    </a:path>
                  </a:pathLst>
                </a:custGeom>
                <a:solidFill>
                  <a:schemeClr val="bg2">
                    <a:alpha val="50000"/>
                  </a:schemeClr>
                </a:solidFill>
                <a:ln w="9525" cap="rnd">
                  <a:noFill/>
                  <a:round/>
                  <a:headEnd/>
                  <a:tailEnd/>
                </a:ln>
                <a:effectLst/>
              </p:spPr>
              <p:txBody>
                <a:bodyPr/>
                <a:lstStyle/>
                <a:p>
                  <a:endParaRPr lang="en-US"/>
                </a:p>
              </p:txBody>
            </p:sp>
            <p:sp>
              <p:nvSpPr>
                <p:cNvPr id="1037" name="Freeform 13"/>
                <p:cNvSpPr>
                  <a:spLocks/>
                </p:cNvSpPr>
                <p:nvPr/>
              </p:nvSpPr>
              <p:spPr bwMode="ltGray">
                <a:xfrm>
                  <a:off x="547" y="738"/>
                  <a:ext cx="88" cy="75"/>
                </a:xfrm>
                <a:custGeom>
                  <a:avLst/>
                  <a:gdLst/>
                  <a:ahLst/>
                  <a:cxnLst>
                    <a:cxn ang="0">
                      <a:pos x="87" y="68"/>
                    </a:cxn>
                    <a:cxn ang="0">
                      <a:pos x="76" y="0"/>
                    </a:cxn>
                    <a:cxn ang="0">
                      <a:pos x="33" y="5"/>
                    </a:cxn>
                    <a:cxn ang="0">
                      <a:pos x="0" y="9"/>
                    </a:cxn>
                    <a:cxn ang="0">
                      <a:pos x="9" y="74"/>
                    </a:cxn>
                    <a:cxn ang="0">
                      <a:pos x="12" y="58"/>
                    </a:cxn>
                    <a:cxn ang="0">
                      <a:pos x="22" y="47"/>
                    </a:cxn>
                    <a:cxn ang="0">
                      <a:pos x="40" y="44"/>
                    </a:cxn>
                    <a:cxn ang="0">
                      <a:pos x="60" y="45"/>
                    </a:cxn>
                    <a:cxn ang="0">
                      <a:pos x="76" y="52"/>
                    </a:cxn>
                    <a:cxn ang="0">
                      <a:pos x="87" y="68"/>
                    </a:cxn>
                  </a:cxnLst>
                  <a:rect l="0" t="0" r="r" b="b"/>
                  <a:pathLst>
                    <a:path w="88" h="75">
                      <a:moveTo>
                        <a:pt x="87" y="68"/>
                      </a:moveTo>
                      <a:lnTo>
                        <a:pt x="76" y="0"/>
                      </a:lnTo>
                      <a:lnTo>
                        <a:pt x="33" y="5"/>
                      </a:lnTo>
                      <a:lnTo>
                        <a:pt x="0" y="9"/>
                      </a:lnTo>
                      <a:lnTo>
                        <a:pt x="9" y="74"/>
                      </a:lnTo>
                      <a:lnTo>
                        <a:pt x="12" y="58"/>
                      </a:lnTo>
                      <a:lnTo>
                        <a:pt x="22" y="47"/>
                      </a:lnTo>
                      <a:lnTo>
                        <a:pt x="40" y="44"/>
                      </a:lnTo>
                      <a:lnTo>
                        <a:pt x="60" y="45"/>
                      </a:lnTo>
                      <a:lnTo>
                        <a:pt x="76" y="52"/>
                      </a:lnTo>
                      <a:lnTo>
                        <a:pt x="87" y="68"/>
                      </a:lnTo>
                    </a:path>
                  </a:pathLst>
                </a:custGeom>
                <a:solidFill>
                  <a:schemeClr val="bg2">
                    <a:alpha val="50000"/>
                  </a:schemeClr>
                </a:solidFill>
                <a:ln w="9525" cap="rnd">
                  <a:noFill/>
                  <a:round/>
                  <a:headEnd/>
                  <a:tailEnd/>
                </a:ln>
                <a:effectLst/>
              </p:spPr>
              <p:txBody>
                <a:bodyPr/>
                <a:lstStyle/>
                <a:p>
                  <a:endParaRPr lang="en-US"/>
                </a:p>
              </p:txBody>
            </p:sp>
            <p:sp>
              <p:nvSpPr>
                <p:cNvPr id="1038" name="Line 14"/>
                <p:cNvSpPr>
                  <a:spLocks noChangeShapeType="1"/>
                </p:cNvSpPr>
                <p:nvPr/>
              </p:nvSpPr>
              <p:spPr bwMode="ltGray">
                <a:xfrm flipV="1">
                  <a:off x="2020" y="309"/>
                  <a:ext cx="192" cy="87"/>
                </a:xfrm>
                <a:prstGeom prst="line">
                  <a:avLst/>
                </a:prstGeom>
                <a:noFill/>
                <a:ln w="12700">
                  <a:solidFill>
                    <a:schemeClr val="hlink"/>
                  </a:solidFill>
                  <a:round/>
                  <a:headEnd type="none" w="sm" len="sm"/>
                  <a:tailEnd type="none" w="sm" len="sm"/>
                </a:ln>
                <a:effectLst/>
              </p:spPr>
              <p:txBody>
                <a:bodyPr wrap="none" anchor="ctr"/>
                <a:lstStyle/>
                <a:p>
                  <a:endParaRPr lang="en-US"/>
                </a:p>
              </p:txBody>
            </p:sp>
            <p:sp>
              <p:nvSpPr>
                <p:cNvPr id="1039" name="Freeform 15"/>
                <p:cNvSpPr>
                  <a:spLocks/>
                </p:cNvSpPr>
                <p:nvPr/>
              </p:nvSpPr>
              <p:spPr bwMode="ltGray">
                <a:xfrm>
                  <a:off x="1408" y="22"/>
                  <a:ext cx="2967" cy="457"/>
                </a:xfrm>
                <a:custGeom>
                  <a:avLst/>
                  <a:gdLst/>
                  <a:ahLst/>
                  <a:cxnLst>
                    <a:cxn ang="0">
                      <a:pos x="0" y="122"/>
                    </a:cxn>
                    <a:cxn ang="0">
                      <a:pos x="207" y="78"/>
                    </a:cxn>
                    <a:cxn ang="0">
                      <a:pos x="442" y="48"/>
                    </a:cxn>
                    <a:cxn ang="0">
                      <a:pos x="640" y="32"/>
                    </a:cxn>
                    <a:cxn ang="0">
                      <a:pos x="897" y="16"/>
                    </a:cxn>
                    <a:cxn ang="0">
                      <a:pos x="1215" y="2"/>
                    </a:cxn>
                    <a:cxn ang="0">
                      <a:pos x="1392" y="0"/>
                    </a:cxn>
                    <a:cxn ang="0">
                      <a:pos x="1710" y="0"/>
                    </a:cxn>
                    <a:cxn ang="0">
                      <a:pos x="1997" y="10"/>
                    </a:cxn>
                    <a:cxn ang="0">
                      <a:pos x="2258" y="21"/>
                    </a:cxn>
                    <a:cxn ang="0">
                      <a:pos x="2493" y="38"/>
                    </a:cxn>
                    <a:cxn ang="0">
                      <a:pos x="2674" y="54"/>
                    </a:cxn>
                    <a:cxn ang="0">
                      <a:pos x="2828" y="73"/>
                    </a:cxn>
                    <a:cxn ang="0">
                      <a:pos x="2966" y="92"/>
                    </a:cxn>
                    <a:cxn ang="0">
                      <a:pos x="2966" y="456"/>
                    </a:cxn>
                    <a:cxn ang="0">
                      <a:pos x="2833" y="434"/>
                    </a:cxn>
                    <a:cxn ang="0">
                      <a:pos x="2563" y="399"/>
                    </a:cxn>
                    <a:cxn ang="0">
                      <a:pos x="2382" y="382"/>
                    </a:cxn>
                    <a:cxn ang="0">
                      <a:pos x="2134" y="366"/>
                    </a:cxn>
                    <a:cxn ang="0">
                      <a:pos x="1944" y="358"/>
                    </a:cxn>
                    <a:cxn ang="0">
                      <a:pos x="1746" y="350"/>
                    </a:cxn>
                    <a:cxn ang="0">
                      <a:pos x="1529" y="350"/>
                    </a:cxn>
                    <a:cxn ang="0">
                      <a:pos x="1295" y="350"/>
                    </a:cxn>
                    <a:cxn ang="0">
                      <a:pos x="1047" y="355"/>
                    </a:cxn>
                    <a:cxn ang="0">
                      <a:pos x="853" y="363"/>
                    </a:cxn>
                    <a:cxn ang="0">
                      <a:pos x="654" y="374"/>
                    </a:cxn>
                    <a:cxn ang="0">
                      <a:pos x="468" y="388"/>
                    </a:cxn>
                    <a:cxn ang="0">
                      <a:pos x="296" y="404"/>
                    </a:cxn>
                    <a:cxn ang="0">
                      <a:pos x="150" y="423"/>
                    </a:cxn>
                    <a:cxn ang="0">
                      <a:pos x="13" y="445"/>
                    </a:cxn>
                    <a:cxn ang="0">
                      <a:pos x="0" y="122"/>
                    </a:cxn>
                  </a:cxnLst>
                  <a:rect l="0" t="0" r="r" b="b"/>
                  <a:pathLst>
                    <a:path w="2967" h="457">
                      <a:moveTo>
                        <a:pt x="0" y="122"/>
                      </a:moveTo>
                      <a:lnTo>
                        <a:pt x="207" y="78"/>
                      </a:lnTo>
                      <a:lnTo>
                        <a:pt x="442" y="48"/>
                      </a:lnTo>
                      <a:lnTo>
                        <a:pt x="640" y="32"/>
                      </a:lnTo>
                      <a:lnTo>
                        <a:pt x="897" y="16"/>
                      </a:lnTo>
                      <a:lnTo>
                        <a:pt x="1215" y="2"/>
                      </a:lnTo>
                      <a:lnTo>
                        <a:pt x="1392" y="0"/>
                      </a:lnTo>
                      <a:lnTo>
                        <a:pt x="1710" y="0"/>
                      </a:lnTo>
                      <a:lnTo>
                        <a:pt x="1997" y="10"/>
                      </a:lnTo>
                      <a:lnTo>
                        <a:pt x="2258" y="21"/>
                      </a:lnTo>
                      <a:lnTo>
                        <a:pt x="2493" y="38"/>
                      </a:lnTo>
                      <a:lnTo>
                        <a:pt x="2674" y="54"/>
                      </a:lnTo>
                      <a:lnTo>
                        <a:pt x="2828" y="73"/>
                      </a:lnTo>
                      <a:lnTo>
                        <a:pt x="2966" y="92"/>
                      </a:lnTo>
                      <a:lnTo>
                        <a:pt x="2966" y="456"/>
                      </a:lnTo>
                      <a:lnTo>
                        <a:pt x="2833" y="434"/>
                      </a:lnTo>
                      <a:lnTo>
                        <a:pt x="2563" y="399"/>
                      </a:lnTo>
                      <a:lnTo>
                        <a:pt x="2382" y="382"/>
                      </a:lnTo>
                      <a:lnTo>
                        <a:pt x="2134" y="366"/>
                      </a:lnTo>
                      <a:lnTo>
                        <a:pt x="1944" y="358"/>
                      </a:lnTo>
                      <a:lnTo>
                        <a:pt x="1746" y="350"/>
                      </a:lnTo>
                      <a:lnTo>
                        <a:pt x="1529" y="350"/>
                      </a:lnTo>
                      <a:lnTo>
                        <a:pt x="1295" y="350"/>
                      </a:lnTo>
                      <a:lnTo>
                        <a:pt x="1047" y="355"/>
                      </a:lnTo>
                      <a:lnTo>
                        <a:pt x="853" y="363"/>
                      </a:lnTo>
                      <a:lnTo>
                        <a:pt x="654" y="374"/>
                      </a:lnTo>
                      <a:lnTo>
                        <a:pt x="468" y="388"/>
                      </a:lnTo>
                      <a:lnTo>
                        <a:pt x="296" y="404"/>
                      </a:lnTo>
                      <a:lnTo>
                        <a:pt x="150" y="423"/>
                      </a:lnTo>
                      <a:lnTo>
                        <a:pt x="13" y="445"/>
                      </a:lnTo>
                      <a:lnTo>
                        <a:pt x="0" y="122"/>
                      </a:lnTo>
                    </a:path>
                  </a:pathLst>
                </a:custGeom>
                <a:solidFill>
                  <a:schemeClr val="bg2">
                    <a:alpha val="50000"/>
                  </a:schemeClr>
                </a:solidFill>
                <a:ln w="9525" cap="rnd">
                  <a:noFill/>
                  <a:round/>
                  <a:headEnd/>
                  <a:tailEnd/>
                </a:ln>
                <a:effectLst/>
              </p:spPr>
              <p:txBody>
                <a:bodyPr/>
                <a:lstStyle/>
                <a:p>
                  <a:endParaRPr lang="en-US"/>
                </a:p>
              </p:txBody>
            </p:sp>
            <p:sp>
              <p:nvSpPr>
                <p:cNvPr id="1040" name="Freeform 16"/>
                <p:cNvSpPr>
                  <a:spLocks/>
                </p:cNvSpPr>
                <p:nvPr/>
              </p:nvSpPr>
              <p:spPr bwMode="ltGray">
                <a:xfrm>
                  <a:off x="607" y="118"/>
                  <a:ext cx="823" cy="431"/>
                </a:xfrm>
                <a:custGeom>
                  <a:avLst/>
                  <a:gdLst/>
                  <a:ahLst/>
                  <a:cxnLst>
                    <a:cxn ang="0">
                      <a:pos x="815" y="27"/>
                    </a:cxn>
                    <a:cxn ang="0">
                      <a:pos x="822" y="350"/>
                    </a:cxn>
                    <a:cxn ang="0">
                      <a:pos x="746" y="382"/>
                    </a:cxn>
                    <a:cxn ang="0">
                      <a:pos x="676" y="404"/>
                    </a:cxn>
                    <a:cxn ang="0">
                      <a:pos x="619" y="415"/>
                    </a:cxn>
                    <a:cxn ang="0">
                      <a:pos x="571" y="421"/>
                    </a:cxn>
                    <a:cxn ang="0">
                      <a:pos x="517" y="427"/>
                    </a:cxn>
                    <a:cxn ang="0">
                      <a:pos x="427" y="430"/>
                    </a:cxn>
                    <a:cxn ang="0">
                      <a:pos x="344" y="423"/>
                    </a:cxn>
                    <a:cxn ang="0">
                      <a:pos x="259" y="410"/>
                    </a:cxn>
                    <a:cxn ang="0">
                      <a:pos x="177" y="388"/>
                    </a:cxn>
                    <a:cxn ang="0">
                      <a:pos x="105" y="358"/>
                    </a:cxn>
                    <a:cxn ang="0">
                      <a:pos x="41" y="325"/>
                    </a:cxn>
                    <a:cxn ang="0">
                      <a:pos x="0" y="294"/>
                    </a:cxn>
                    <a:cxn ang="0">
                      <a:pos x="0" y="0"/>
                    </a:cxn>
                    <a:cxn ang="0">
                      <a:pos x="46" y="25"/>
                    </a:cxn>
                    <a:cxn ang="0">
                      <a:pos x="105" y="47"/>
                    </a:cxn>
                    <a:cxn ang="0">
                      <a:pos x="175" y="66"/>
                    </a:cxn>
                    <a:cxn ang="0">
                      <a:pos x="244" y="81"/>
                    </a:cxn>
                    <a:cxn ang="0">
                      <a:pos x="314" y="89"/>
                    </a:cxn>
                    <a:cxn ang="0">
                      <a:pos x="361" y="93"/>
                    </a:cxn>
                    <a:cxn ang="0">
                      <a:pos x="401" y="95"/>
                    </a:cxn>
                    <a:cxn ang="0">
                      <a:pos x="471" y="95"/>
                    </a:cxn>
                    <a:cxn ang="0">
                      <a:pos x="515" y="92"/>
                    </a:cxn>
                    <a:cxn ang="0">
                      <a:pos x="555" y="87"/>
                    </a:cxn>
                    <a:cxn ang="0">
                      <a:pos x="600" y="84"/>
                    </a:cxn>
                    <a:cxn ang="0">
                      <a:pos x="640" y="76"/>
                    </a:cxn>
                    <a:cxn ang="0">
                      <a:pos x="689" y="67"/>
                    </a:cxn>
                    <a:cxn ang="0">
                      <a:pos x="733" y="55"/>
                    </a:cxn>
                    <a:cxn ang="0">
                      <a:pos x="777" y="41"/>
                    </a:cxn>
                    <a:cxn ang="0">
                      <a:pos x="815" y="27"/>
                    </a:cxn>
                  </a:cxnLst>
                  <a:rect l="0" t="0" r="r" b="b"/>
                  <a:pathLst>
                    <a:path w="823" h="431">
                      <a:moveTo>
                        <a:pt x="815" y="27"/>
                      </a:moveTo>
                      <a:lnTo>
                        <a:pt x="822" y="350"/>
                      </a:lnTo>
                      <a:lnTo>
                        <a:pt x="746" y="382"/>
                      </a:lnTo>
                      <a:lnTo>
                        <a:pt x="676" y="404"/>
                      </a:lnTo>
                      <a:lnTo>
                        <a:pt x="619" y="415"/>
                      </a:lnTo>
                      <a:lnTo>
                        <a:pt x="571" y="421"/>
                      </a:lnTo>
                      <a:lnTo>
                        <a:pt x="517" y="427"/>
                      </a:lnTo>
                      <a:lnTo>
                        <a:pt x="427" y="430"/>
                      </a:lnTo>
                      <a:lnTo>
                        <a:pt x="344" y="423"/>
                      </a:lnTo>
                      <a:lnTo>
                        <a:pt x="259" y="410"/>
                      </a:lnTo>
                      <a:lnTo>
                        <a:pt x="177" y="388"/>
                      </a:lnTo>
                      <a:lnTo>
                        <a:pt x="105" y="358"/>
                      </a:lnTo>
                      <a:lnTo>
                        <a:pt x="41" y="325"/>
                      </a:lnTo>
                      <a:lnTo>
                        <a:pt x="0" y="294"/>
                      </a:lnTo>
                      <a:lnTo>
                        <a:pt x="0" y="0"/>
                      </a:lnTo>
                      <a:lnTo>
                        <a:pt x="46" y="25"/>
                      </a:lnTo>
                      <a:lnTo>
                        <a:pt x="105" y="47"/>
                      </a:lnTo>
                      <a:lnTo>
                        <a:pt x="175" y="66"/>
                      </a:lnTo>
                      <a:lnTo>
                        <a:pt x="244" y="81"/>
                      </a:lnTo>
                      <a:lnTo>
                        <a:pt x="314" y="89"/>
                      </a:lnTo>
                      <a:lnTo>
                        <a:pt x="361" y="93"/>
                      </a:lnTo>
                      <a:lnTo>
                        <a:pt x="401" y="95"/>
                      </a:lnTo>
                      <a:lnTo>
                        <a:pt x="471" y="95"/>
                      </a:lnTo>
                      <a:lnTo>
                        <a:pt x="515" y="92"/>
                      </a:lnTo>
                      <a:lnTo>
                        <a:pt x="555" y="87"/>
                      </a:lnTo>
                      <a:lnTo>
                        <a:pt x="600" y="84"/>
                      </a:lnTo>
                      <a:lnTo>
                        <a:pt x="640" y="76"/>
                      </a:lnTo>
                      <a:lnTo>
                        <a:pt x="689" y="67"/>
                      </a:lnTo>
                      <a:lnTo>
                        <a:pt x="733" y="55"/>
                      </a:lnTo>
                      <a:lnTo>
                        <a:pt x="777" y="41"/>
                      </a:lnTo>
                      <a:lnTo>
                        <a:pt x="815" y="27"/>
                      </a:lnTo>
                    </a:path>
                  </a:pathLst>
                </a:custGeom>
                <a:solidFill>
                  <a:schemeClr val="bg2">
                    <a:alpha val="50000"/>
                  </a:schemeClr>
                </a:solidFill>
                <a:ln w="9525" cap="rnd">
                  <a:noFill/>
                  <a:round/>
                  <a:headEnd/>
                  <a:tailEnd/>
                </a:ln>
                <a:effectLst/>
              </p:spPr>
              <p:txBody>
                <a:bodyPr/>
                <a:lstStyle/>
                <a:p>
                  <a:endParaRPr lang="en-US"/>
                </a:p>
              </p:txBody>
            </p:sp>
            <p:sp>
              <p:nvSpPr>
                <p:cNvPr id="1041" name="Freeform 17"/>
                <p:cNvSpPr>
                  <a:spLocks/>
                </p:cNvSpPr>
                <p:nvPr/>
              </p:nvSpPr>
              <p:spPr bwMode="ltGray">
                <a:xfrm>
                  <a:off x="154" y="533"/>
                  <a:ext cx="551" cy="339"/>
                </a:xfrm>
                <a:custGeom>
                  <a:avLst/>
                  <a:gdLst/>
                  <a:ahLst/>
                  <a:cxnLst>
                    <a:cxn ang="0">
                      <a:pos x="16" y="53"/>
                    </a:cxn>
                    <a:cxn ang="0">
                      <a:pos x="0" y="122"/>
                    </a:cxn>
                    <a:cxn ang="0">
                      <a:pos x="10" y="146"/>
                    </a:cxn>
                    <a:cxn ang="0">
                      <a:pos x="33" y="183"/>
                    </a:cxn>
                    <a:cxn ang="0">
                      <a:pos x="57" y="216"/>
                    </a:cxn>
                    <a:cxn ang="0">
                      <a:pos x="85" y="244"/>
                    </a:cxn>
                    <a:cxn ang="0">
                      <a:pos x="120" y="271"/>
                    </a:cxn>
                    <a:cxn ang="0">
                      <a:pos x="153" y="290"/>
                    </a:cxn>
                    <a:cxn ang="0">
                      <a:pos x="189" y="308"/>
                    </a:cxn>
                    <a:cxn ang="0">
                      <a:pos x="235" y="324"/>
                    </a:cxn>
                    <a:cxn ang="0">
                      <a:pos x="270" y="332"/>
                    </a:cxn>
                    <a:cxn ang="0">
                      <a:pos x="312" y="338"/>
                    </a:cxn>
                    <a:cxn ang="0">
                      <a:pos x="351" y="338"/>
                    </a:cxn>
                    <a:cxn ang="0">
                      <a:pos x="393" y="333"/>
                    </a:cxn>
                    <a:cxn ang="0">
                      <a:pos x="436" y="321"/>
                    </a:cxn>
                    <a:cxn ang="0">
                      <a:pos x="475" y="302"/>
                    </a:cxn>
                    <a:cxn ang="0">
                      <a:pos x="498" y="286"/>
                    </a:cxn>
                    <a:cxn ang="0">
                      <a:pos x="526" y="262"/>
                    </a:cxn>
                    <a:cxn ang="0">
                      <a:pos x="541" y="243"/>
                    </a:cxn>
                    <a:cxn ang="0">
                      <a:pos x="550" y="226"/>
                    </a:cxn>
                    <a:cxn ang="0">
                      <a:pos x="550" y="208"/>
                    </a:cxn>
                    <a:cxn ang="0">
                      <a:pos x="544" y="187"/>
                    </a:cxn>
                    <a:cxn ang="0">
                      <a:pos x="532" y="170"/>
                    </a:cxn>
                    <a:cxn ang="0">
                      <a:pos x="523" y="135"/>
                    </a:cxn>
                    <a:cxn ang="0">
                      <a:pos x="519" y="116"/>
                    </a:cxn>
                    <a:cxn ang="0">
                      <a:pos x="267" y="132"/>
                    </a:cxn>
                    <a:cxn ang="0">
                      <a:pos x="234" y="126"/>
                    </a:cxn>
                    <a:cxn ang="0">
                      <a:pos x="193" y="113"/>
                    </a:cxn>
                    <a:cxn ang="0">
                      <a:pos x="162" y="97"/>
                    </a:cxn>
                    <a:cxn ang="0">
                      <a:pos x="129" y="77"/>
                    </a:cxn>
                    <a:cxn ang="0">
                      <a:pos x="97" y="48"/>
                    </a:cxn>
                    <a:cxn ang="0">
                      <a:pos x="78" y="24"/>
                    </a:cxn>
                    <a:cxn ang="0">
                      <a:pos x="60" y="0"/>
                    </a:cxn>
                    <a:cxn ang="0">
                      <a:pos x="16" y="53"/>
                    </a:cxn>
                  </a:cxnLst>
                  <a:rect l="0" t="0" r="r" b="b"/>
                  <a:pathLst>
                    <a:path w="551" h="339">
                      <a:moveTo>
                        <a:pt x="16" y="53"/>
                      </a:moveTo>
                      <a:lnTo>
                        <a:pt x="0" y="122"/>
                      </a:lnTo>
                      <a:lnTo>
                        <a:pt x="10" y="146"/>
                      </a:lnTo>
                      <a:lnTo>
                        <a:pt x="33" y="183"/>
                      </a:lnTo>
                      <a:lnTo>
                        <a:pt x="57" y="216"/>
                      </a:lnTo>
                      <a:lnTo>
                        <a:pt x="85" y="244"/>
                      </a:lnTo>
                      <a:lnTo>
                        <a:pt x="120" y="271"/>
                      </a:lnTo>
                      <a:lnTo>
                        <a:pt x="153" y="290"/>
                      </a:lnTo>
                      <a:lnTo>
                        <a:pt x="189" y="308"/>
                      </a:lnTo>
                      <a:lnTo>
                        <a:pt x="235" y="324"/>
                      </a:lnTo>
                      <a:lnTo>
                        <a:pt x="270" y="332"/>
                      </a:lnTo>
                      <a:lnTo>
                        <a:pt x="312" y="338"/>
                      </a:lnTo>
                      <a:lnTo>
                        <a:pt x="351" y="338"/>
                      </a:lnTo>
                      <a:lnTo>
                        <a:pt x="393" y="333"/>
                      </a:lnTo>
                      <a:lnTo>
                        <a:pt x="436" y="321"/>
                      </a:lnTo>
                      <a:lnTo>
                        <a:pt x="475" y="302"/>
                      </a:lnTo>
                      <a:lnTo>
                        <a:pt x="498" y="286"/>
                      </a:lnTo>
                      <a:lnTo>
                        <a:pt x="526" y="262"/>
                      </a:lnTo>
                      <a:lnTo>
                        <a:pt x="541" y="243"/>
                      </a:lnTo>
                      <a:lnTo>
                        <a:pt x="550" y="226"/>
                      </a:lnTo>
                      <a:lnTo>
                        <a:pt x="550" y="208"/>
                      </a:lnTo>
                      <a:lnTo>
                        <a:pt x="544" y="187"/>
                      </a:lnTo>
                      <a:lnTo>
                        <a:pt x="532" y="170"/>
                      </a:lnTo>
                      <a:lnTo>
                        <a:pt x="523" y="135"/>
                      </a:lnTo>
                      <a:lnTo>
                        <a:pt x="519" y="116"/>
                      </a:lnTo>
                      <a:lnTo>
                        <a:pt x="267" y="132"/>
                      </a:lnTo>
                      <a:lnTo>
                        <a:pt x="234" y="126"/>
                      </a:lnTo>
                      <a:lnTo>
                        <a:pt x="193" y="113"/>
                      </a:lnTo>
                      <a:lnTo>
                        <a:pt x="162" y="97"/>
                      </a:lnTo>
                      <a:lnTo>
                        <a:pt x="129" y="77"/>
                      </a:lnTo>
                      <a:lnTo>
                        <a:pt x="97" y="48"/>
                      </a:lnTo>
                      <a:lnTo>
                        <a:pt x="78" y="24"/>
                      </a:lnTo>
                      <a:lnTo>
                        <a:pt x="60" y="0"/>
                      </a:lnTo>
                      <a:lnTo>
                        <a:pt x="16" y="53"/>
                      </a:lnTo>
                    </a:path>
                  </a:pathLst>
                </a:custGeom>
                <a:solidFill>
                  <a:schemeClr val="bg2">
                    <a:alpha val="50000"/>
                  </a:schemeClr>
                </a:solidFill>
                <a:ln w="9525" cap="rnd">
                  <a:noFill/>
                  <a:round/>
                  <a:headEnd/>
                  <a:tailEnd/>
                </a:ln>
                <a:effectLst/>
              </p:spPr>
              <p:txBody>
                <a:bodyPr/>
                <a:lstStyle/>
                <a:p>
                  <a:endParaRPr lang="en-US"/>
                </a:p>
              </p:txBody>
            </p:sp>
            <p:sp>
              <p:nvSpPr>
                <p:cNvPr id="1042" name="Freeform 18"/>
                <p:cNvSpPr>
                  <a:spLocks/>
                </p:cNvSpPr>
                <p:nvPr/>
              </p:nvSpPr>
              <p:spPr bwMode="ltGray">
                <a:xfrm>
                  <a:off x="134" y="119"/>
                  <a:ext cx="475" cy="552"/>
                </a:xfrm>
                <a:custGeom>
                  <a:avLst/>
                  <a:gdLst/>
                  <a:ahLst/>
                  <a:cxnLst>
                    <a:cxn ang="0">
                      <a:pos x="474" y="0"/>
                    </a:cxn>
                    <a:cxn ang="0">
                      <a:pos x="474" y="294"/>
                    </a:cxn>
                    <a:cxn ang="0">
                      <a:pos x="446" y="291"/>
                    </a:cxn>
                    <a:cxn ang="0">
                      <a:pos x="411" y="293"/>
                    </a:cxn>
                    <a:cxn ang="0">
                      <a:pos x="353" y="299"/>
                    </a:cxn>
                    <a:cxn ang="0">
                      <a:pos x="296" y="310"/>
                    </a:cxn>
                    <a:cxn ang="0">
                      <a:pos x="243" y="323"/>
                    </a:cxn>
                    <a:cxn ang="0">
                      <a:pos x="200" y="339"/>
                    </a:cxn>
                    <a:cxn ang="0">
                      <a:pos x="149" y="364"/>
                    </a:cxn>
                    <a:cxn ang="0">
                      <a:pos x="110" y="390"/>
                    </a:cxn>
                    <a:cxn ang="0">
                      <a:pos x="81" y="415"/>
                    </a:cxn>
                    <a:cxn ang="0">
                      <a:pos x="60" y="439"/>
                    </a:cxn>
                    <a:cxn ang="0">
                      <a:pos x="47" y="461"/>
                    </a:cxn>
                    <a:cxn ang="0">
                      <a:pos x="35" y="488"/>
                    </a:cxn>
                    <a:cxn ang="0">
                      <a:pos x="30" y="513"/>
                    </a:cxn>
                    <a:cxn ang="0">
                      <a:pos x="23" y="551"/>
                    </a:cxn>
                    <a:cxn ang="0">
                      <a:pos x="17" y="518"/>
                    </a:cxn>
                    <a:cxn ang="0">
                      <a:pos x="8" y="481"/>
                    </a:cxn>
                    <a:cxn ang="0">
                      <a:pos x="5" y="453"/>
                    </a:cxn>
                    <a:cxn ang="0">
                      <a:pos x="0" y="420"/>
                    </a:cxn>
                    <a:cxn ang="0">
                      <a:pos x="2" y="393"/>
                    </a:cxn>
                    <a:cxn ang="0">
                      <a:pos x="8" y="361"/>
                    </a:cxn>
                    <a:cxn ang="0">
                      <a:pos x="15" y="317"/>
                    </a:cxn>
                    <a:cxn ang="0">
                      <a:pos x="30" y="279"/>
                    </a:cxn>
                    <a:cxn ang="0">
                      <a:pos x="50" y="238"/>
                    </a:cxn>
                    <a:cxn ang="0">
                      <a:pos x="75" y="196"/>
                    </a:cxn>
                    <a:cxn ang="0">
                      <a:pos x="111" y="152"/>
                    </a:cxn>
                    <a:cxn ang="0">
                      <a:pos x="152" y="116"/>
                    </a:cxn>
                    <a:cxn ang="0">
                      <a:pos x="188" y="87"/>
                    </a:cxn>
                    <a:cxn ang="0">
                      <a:pos x="233" y="60"/>
                    </a:cxn>
                    <a:cxn ang="0">
                      <a:pos x="279" y="40"/>
                    </a:cxn>
                    <a:cxn ang="0">
                      <a:pos x="333" y="21"/>
                    </a:cxn>
                    <a:cxn ang="0">
                      <a:pos x="380" y="10"/>
                    </a:cxn>
                    <a:cxn ang="0">
                      <a:pos x="435" y="3"/>
                    </a:cxn>
                    <a:cxn ang="0">
                      <a:pos x="474" y="0"/>
                    </a:cxn>
                  </a:cxnLst>
                  <a:rect l="0" t="0" r="r" b="b"/>
                  <a:pathLst>
                    <a:path w="475" h="552">
                      <a:moveTo>
                        <a:pt x="474" y="0"/>
                      </a:moveTo>
                      <a:lnTo>
                        <a:pt x="474" y="294"/>
                      </a:lnTo>
                      <a:lnTo>
                        <a:pt x="446" y="291"/>
                      </a:lnTo>
                      <a:lnTo>
                        <a:pt x="411" y="293"/>
                      </a:lnTo>
                      <a:lnTo>
                        <a:pt x="353" y="299"/>
                      </a:lnTo>
                      <a:lnTo>
                        <a:pt x="296" y="310"/>
                      </a:lnTo>
                      <a:lnTo>
                        <a:pt x="243" y="323"/>
                      </a:lnTo>
                      <a:lnTo>
                        <a:pt x="200" y="339"/>
                      </a:lnTo>
                      <a:lnTo>
                        <a:pt x="149" y="364"/>
                      </a:lnTo>
                      <a:lnTo>
                        <a:pt x="110" y="390"/>
                      </a:lnTo>
                      <a:lnTo>
                        <a:pt x="81" y="415"/>
                      </a:lnTo>
                      <a:lnTo>
                        <a:pt x="60" y="439"/>
                      </a:lnTo>
                      <a:lnTo>
                        <a:pt x="47" y="461"/>
                      </a:lnTo>
                      <a:lnTo>
                        <a:pt x="35" y="488"/>
                      </a:lnTo>
                      <a:lnTo>
                        <a:pt x="30" y="513"/>
                      </a:lnTo>
                      <a:lnTo>
                        <a:pt x="23" y="551"/>
                      </a:lnTo>
                      <a:lnTo>
                        <a:pt x="17" y="518"/>
                      </a:lnTo>
                      <a:lnTo>
                        <a:pt x="8" y="481"/>
                      </a:lnTo>
                      <a:lnTo>
                        <a:pt x="5" y="453"/>
                      </a:lnTo>
                      <a:lnTo>
                        <a:pt x="0" y="420"/>
                      </a:lnTo>
                      <a:lnTo>
                        <a:pt x="2" y="393"/>
                      </a:lnTo>
                      <a:lnTo>
                        <a:pt x="8" y="361"/>
                      </a:lnTo>
                      <a:lnTo>
                        <a:pt x="15" y="317"/>
                      </a:lnTo>
                      <a:lnTo>
                        <a:pt x="30" y="279"/>
                      </a:lnTo>
                      <a:lnTo>
                        <a:pt x="50" y="238"/>
                      </a:lnTo>
                      <a:lnTo>
                        <a:pt x="75" y="196"/>
                      </a:lnTo>
                      <a:lnTo>
                        <a:pt x="111" y="152"/>
                      </a:lnTo>
                      <a:lnTo>
                        <a:pt x="152" y="116"/>
                      </a:lnTo>
                      <a:lnTo>
                        <a:pt x="188" y="87"/>
                      </a:lnTo>
                      <a:lnTo>
                        <a:pt x="233" y="60"/>
                      </a:lnTo>
                      <a:lnTo>
                        <a:pt x="279" y="40"/>
                      </a:lnTo>
                      <a:lnTo>
                        <a:pt x="333" y="21"/>
                      </a:lnTo>
                      <a:lnTo>
                        <a:pt x="380" y="10"/>
                      </a:lnTo>
                      <a:lnTo>
                        <a:pt x="435" y="3"/>
                      </a:lnTo>
                      <a:lnTo>
                        <a:pt x="474" y="0"/>
                      </a:lnTo>
                    </a:path>
                  </a:pathLst>
                </a:custGeom>
                <a:solidFill>
                  <a:schemeClr val="bg2">
                    <a:alpha val="50000"/>
                  </a:schemeClr>
                </a:solidFill>
                <a:ln w="9525" cap="rnd">
                  <a:noFill/>
                  <a:round/>
                  <a:headEnd/>
                  <a:tailEnd/>
                </a:ln>
                <a:effectLst/>
              </p:spPr>
              <p:txBody>
                <a:bodyPr/>
                <a:lstStyle/>
                <a:p>
                  <a:endParaRPr lang="en-US"/>
                </a:p>
              </p:txBody>
            </p:sp>
            <p:sp>
              <p:nvSpPr>
                <p:cNvPr id="1043" name="Freeform 19"/>
                <p:cNvSpPr>
                  <a:spLocks/>
                </p:cNvSpPr>
                <p:nvPr/>
              </p:nvSpPr>
              <p:spPr bwMode="ltGray">
                <a:xfrm>
                  <a:off x="422" y="687"/>
                  <a:ext cx="156" cy="117"/>
                </a:xfrm>
                <a:custGeom>
                  <a:avLst/>
                  <a:gdLst/>
                  <a:ahLst/>
                  <a:cxnLst>
                    <a:cxn ang="0">
                      <a:pos x="72" y="0"/>
                    </a:cxn>
                    <a:cxn ang="0">
                      <a:pos x="21" y="19"/>
                    </a:cxn>
                    <a:cxn ang="0">
                      <a:pos x="3" y="45"/>
                    </a:cxn>
                    <a:cxn ang="0">
                      <a:pos x="0" y="70"/>
                    </a:cxn>
                    <a:cxn ang="0">
                      <a:pos x="0" y="83"/>
                    </a:cxn>
                    <a:cxn ang="0">
                      <a:pos x="9" y="99"/>
                    </a:cxn>
                    <a:cxn ang="0">
                      <a:pos x="29" y="107"/>
                    </a:cxn>
                    <a:cxn ang="0">
                      <a:pos x="50" y="113"/>
                    </a:cxn>
                    <a:cxn ang="0">
                      <a:pos x="69" y="116"/>
                    </a:cxn>
                    <a:cxn ang="0">
                      <a:pos x="86" y="116"/>
                    </a:cxn>
                    <a:cxn ang="0">
                      <a:pos x="114" y="111"/>
                    </a:cxn>
                    <a:cxn ang="0">
                      <a:pos x="134" y="106"/>
                    </a:cxn>
                    <a:cxn ang="0">
                      <a:pos x="146" y="98"/>
                    </a:cxn>
                    <a:cxn ang="0">
                      <a:pos x="153" y="89"/>
                    </a:cxn>
                    <a:cxn ang="0">
                      <a:pos x="155" y="78"/>
                    </a:cxn>
                    <a:cxn ang="0">
                      <a:pos x="153" y="60"/>
                    </a:cxn>
                    <a:cxn ang="0">
                      <a:pos x="146" y="11"/>
                    </a:cxn>
                    <a:cxn ang="0">
                      <a:pos x="72" y="0"/>
                    </a:cxn>
                  </a:cxnLst>
                  <a:rect l="0" t="0" r="r" b="b"/>
                  <a:pathLst>
                    <a:path w="156" h="117">
                      <a:moveTo>
                        <a:pt x="72" y="0"/>
                      </a:moveTo>
                      <a:lnTo>
                        <a:pt x="21" y="19"/>
                      </a:lnTo>
                      <a:lnTo>
                        <a:pt x="3" y="45"/>
                      </a:lnTo>
                      <a:lnTo>
                        <a:pt x="0" y="70"/>
                      </a:lnTo>
                      <a:lnTo>
                        <a:pt x="0" y="83"/>
                      </a:lnTo>
                      <a:lnTo>
                        <a:pt x="9" y="99"/>
                      </a:lnTo>
                      <a:lnTo>
                        <a:pt x="29" y="107"/>
                      </a:lnTo>
                      <a:lnTo>
                        <a:pt x="50" y="113"/>
                      </a:lnTo>
                      <a:lnTo>
                        <a:pt x="69" y="116"/>
                      </a:lnTo>
                      <a:lnTo>
                        <a:pt x="86" y="116"/>
                      </a:lnTo>
                      <a:lnTo>
                        <a:pt x="114" y="111"/>
                      </a:lnTo>
                      <a:lnTo>
                        <a:pt x="134" y="106"/>
                      </a:lnTo>
                      <a:lnTo>
                        <a:pt x="146" y="98"/>
                      </a:lnTo>
                      <a:lnTo>
                        <a:pt x="153" y="89"/>
                      </a:lnTo>
                      <a:lnTo>
                        <a:pt x="155" y="78"/>
                      </a:lnTo>
                      <a:lnTo>
                        <a:pt x="153" y="60"/>
                      </a:lnTo>
                      <a:lnTo>
                        <a:pt x="146" y="11"/>
                      </a:lnTo>
                      <a:lnTo>
                        <a:pt x="72" y="0"/>
                      </a:lnTo>
                    </a:path>
                  </a:pathLst>
                </a:custGeom>
                <a:solidFill>
                  <a:schemeClr val="bg2">
                    <a:alpha val="50000"/>
                  </a:schemeClr>
                </a:solidFill>
                <a:ln w="9525" cap="rnd">
                  <a:noFill/>
                  <a:round/>
                  <a:headEnd/>
                  <a:tailEnd/>
                </a:ln>
                <a:effectLst/>
              </p:spPr>
              <p:txBody>
                <a:bodyPr/>
                <a:lstStyle/>
                <a:p>
                  <a:endParaRPr lang="en-US"/>
                </a:p>
              </p:txBody>
            </p:sp>
            <p:sp>
              <p:nvSpPr>
                <p:cNvPr id="1044" name="Freeform 20"/>
                <p:cNvSpPr>
                  <a:spLocks/>
                </p:cNvSpPr>
                <p:nvPr/>
              </p:nvSpPr>
              <p:spPr bwMode="ltGray">
                <a:xfrm>
                  <a:off x="494" y="700"/>
                  <a:ext cx="88" cy="74"/>
                </a:xfrm>
                <a:custGeom>
                  <a:avLst/>
                  <a:gdLst/>
                  <a:ahLst/>
                  <a:cxnLst>
                    <a:cxn ang="0">
                      <a:pos x="87" y="67"/>
                    </a:cxn>
                    <a:cxn ang="0">
                      <a:pos x="76" y="0"/>
                    </a:cxn>
                    <a:cxn ang="0">
                      <a:pos x="33" y="5"/>
                    </a:cxn>
                    <a:cxn ang="0">
                      <a:pos x="0" y="8"/>
                    </a:cxn>
                    <a:cxn ang="0">
                      <a:pos x="9" y="73"/>
                    </a:cxn>
                    <a:cxn ang="0">
                      <a:pos x="12" y="57"/>
                    </a:cxn>
                    <a:cxn ang="0">
                      <a:pos x="22" y="47"/>
                    </a:cxn>
                    <a:cxn ang="0">
                      <a:pos x="40" y="43"/>
                    </a:cxn>
                    <a:cxn ang="0">
                      <a:pos x="60" y="44"/>
                    </a:cxn>
                    <a:cxn ang="0">
                      <a:pos x="76" y="51"/>
                    </a:cxn>
                    <a:cxn ang="0">
                      <a:pos x="87" y="67"/>
                    </a:cxn>
                  </a:cxnLst>
                  <a:rect l="0" t="0" r="r" b="b"/>
                  <a:pathLst>
                    <a:path w="88" h="74">
                      <a:moveTo>
                        <a:pt x="87" y="67"/>
                      </a:moveTo>
                      <a:lnTo>
                        <a:pt x="76" y="0"/>
                      </a:lnTo>
                      <a:lnTo>
                        <a:pt x="33" y="5"/>
                      </a:lnTo>
                      <a:lnTo>
                        <a:pt x="0" y="8"/>
                      </a:lnTo>
                      <a:lnTo>
                        <a:pt x="9" y="73"/>
                      </a:lnTo>
                      <a:lnTo>
                        <a:pt x="12" y="57"/>
                      </a:lnTo>
                      <a:lnTo>
                        <a:pt x="22" y="47"/>
                      </a:lnTo>
                      <a:lnTo>
                        <a:pt x="40" y="43"/>
                      </a:lnTo>
                      <a:lnTo>
                        <a:pt x="60" y="44"/>
                      </a:lnTo>
                      <a:lnTo>
                        <a:pt x="76" y="51"/>
                      </a:lnTo>
                      <a:lnTo>
                        <a:pt x="87" y="67"/>
                      </a:lnTo>
                    </a:path>
                  </a:pathLst>
                </a:custGeom>
                <a:solidFill>
                  <a:schemeClr val="bg2">
                    <a:alpha val="50000"/>
                  </a:schemeClr>
                </a:solidFill>
                <a:ln w="9525" cap="rnd">
                  <a:noFill/>
                  <a:round/>
                  <a:headEnd/>
                  <a:tailEnd/>
                </a:ln>
                <a:effectLst/>
              </p:spPr>
              <p:txBody>
                <a:bodyPr/>
                <a:lstStyle/>
                <a:p>
                  <a:endParaRPr lang="en-US"/>
                </a:p>
              </p:txBody>
            </p:sp>
            <p:sp>
              <p:nvSpPr>
                <p:cNvPr id="1045" name="Freeform 21"/>
                <p:cNvSpPr>
                  <a:spLocks/>
                </p:cNvSpPr>
                <p:nvPr/>
              </p:nvSpPr>
              <p:spPr bwMode="ltGray">
                <a:xfrm>
                  <a:off x="386" y="479"/>
                  <a:ext cx="319" cy="286"/>
                </a:xfrm>
                <a:custGeom>
                  <a:avLst/>
                  <a:gdLst/>
                  <a:ahLst/>
                  <a:cxnLst>
                    <a:cxn ang="0">
                      <a:pos x="317" y="275"/>
                    </a:cxn>
                    <a:cxn ang="0">
                      <a:pos x="315" y="254"/>
                    </a:cxn>
                    <a:cxn ang="0">
                      <a:pos x="306" y="235"/>
                    </a:cxn>
                    <a:cxn ang="0">
                      <a:pos x="299" y="219"/>
                    </a:cxn>
                    <a:cxn ang="0">
                      <a:pos x="294" y="194"/>
                    </a:cxn>
                    <a:cxn ang="0">
                      <a:pos x="288" y="161"/>
                    </a:cxn>
                    <a:cxn ang="0">
                      <a:pos x="284" y="126"/>
                    </a:cxn>
                    <a:cxn ang="0">
                      <a:pos x="281" y="94"/>
                    </a:cxn>
                    <a:cxn ang="0">
                      <a:pos x="279" y="67"/>
                    </a:cxn>
                    <a:cxn ang="0">
                      <a:pos x="278" y="43"/>
                    </a:cxn>
                    <a:cxn ang="0">
                      <a:pos x="270" y="29"/>
                    </a:cxn>
                    <a:cxn ang="0">
                      <a:pos x="255" y="16"/>
                    </a:cxn>
                    <a:cxn ang="0">
                      <a:pos x="240" y="9"/>
                    </a:cxn>
                    <a:cxn ang="0">
                      <a:pos x="216" y="2"/>
                    </a:cxn>
                    <a:cxn ang="0">
                      <a:pos x="189" y="0"/>
                    </a:cxn>
                    <a:cxn ang="0">
                      <a:pos x="147" y="0"/>
                    </a:cxn>
                    <a:cxn ang="0">
                      <a:pos x="110" y="2"/>
                    </a:cxn>
                    <a:cxn ang="0">
                      <a:pos x="74" y="9"/>
                    </a:cxn>
                    <a:cxn ang="0">
                      <a:pos x="41" y="21"/>
                    </a:cxn>
                    <a:cxn ang="0">
                      <a:pos x="20" y="35"/>
                    </a:cxn>
                    <a:cxn ang="0">
                      <a:pos x="8" y="47"/>
                    </a:cxn>
                    <a:cxn ang="0">
                      <a:pos x="0" y="61"/>
                    </a:cxn>
                    <a:cxn ang="0">
                      <a:pos x="2" y="75"/>
                    </a:cxn>
                    <a:cxn ang="0">
                      <a:pos x="5" y="89"/>
                    </a:cxn>
                    <a:cxn ang="0">
                      <a:pos x="15" y="104"/>
                    </a:cxn>
                    <a:cxn ang="0">
                      <a:pos x="23" y="123"/>
                    </a:cxn>
                    <a:cxn ang="0">
                      <a:pos x="27" y="149"/>
                    </a:cxn>
                    <a:cxn ang="0">
                      <a:pos x="30" y="176"/>
                    </a:cxn>
                    <a:cxn ang="0">
                      <a:pos x="35" y="200"/>
                    </a:cxn>
                    <a:cxn ang="0">
                      <a:pos x="36" y="235"/>
                    </a:cxn>
                    <a:cxn ang="0">
                      <a:pos x="38" y="265"/>
                    </a:cxn>
                    <a:cxn ang="0">
                      <a:pos x="38" y="285"/>
                    </a:cxn>
                    <a:cxn ang="0">
                      <a:pos x="48" y="260"/>
                    </a:cxn>
                    <a:cxn ang="0">
                      <a:pos x="68" y="248"/>
                    </a:cxn>
                    <a:cxn ang="0">
                      <a:pos x="86" y="241"/>
                    </a:cxn>
                    <a:cxn ang="0">
                      <a:pos x="108" y="236"/>
                    </a:cxn>
                    <a:cxn ang="0">
                      <a:pos x="143" y="229"/>
                    </a:cxn>
                    <a:cxn ang="0">
                      <a:pos x="177" y="228"/>
                    </a:cxn>
                    <a:cxn ang="0">
                      <a:pos x="197" y="228"/>
                    </a:cxn>
                    <a:cxn ang="0">
                      <a:pos x="228" y="230"/>
                    </a:cxn>
                    <a:cxn ang="0">
                      <a:pos x="264" y="237"/>
                    </a:cxn>
                    <a:cxn ang="0">
                      <a:pos x="287" y="246"/>
                    </a:cxn>
                    <a:cxn ang="0">
                      <a:pos x="302" y="255"/>
                    </a:cxn>
                    <a:cxn ang="0">
                      <a:pos x="318" y="268"/>
                    </a:cxn>
                  </a:cxnLst>
                  <a:rect l="0" t="0" r="r" b="b"/>
                  <a:pathLst>
                    <a:path w="319" h="286">
                      <a:moveTo>
                        <a:pt x="317" y="275"/>
                      </a:moveTo>
                      <a:lnTo>
                        <a:pt x="315" y="254"/>
                      </a:lnTo>
                      <a:lnTo>
                        <a:pt x="306" y="235"/>
                      </a:lnTo>
                      <a:lnTo>
                        <a:pt x="299" y="219"/>
                      </a:lnTo>
                      <a:lnTo>
                        <a:pt x="294" y="194"/>
                      </a:lnTo>
                      <a:lnTo>
                        <a:pt x="288" y="161"/>
                      </a:lnTo>
                      <a:lnTo>
                        <a:pt x="284" y="126"/>
                      </a:lnTo>
                      <a:lnTo>
                        <a:pt x="281" y="94"/>
                      </a:lnTo>
                      <a:lnTo>
                        <a:pt x="279" y="67"/>
                      </a:lnTo>
                      <a:lnTo>
                        <a:pt x="278" y="43"/>
                      </a:lnTo>
                      <a:lnTo>
                        <a:pt x="270" y="29"/>
                      </a:lnTo>
                      <a:lnTo>
                        <a:pt x="255" y="16"/>
                      </a:lnTo>
                      <a:lnTo>
                        <a:pt x="240" y="9"/>
                      </a:lnTo>
                      <a:lnTo>
                        <a:pt x="216" y="2"/>
                      </a:lnTo>
                      <a:lnTo>
                        <a:pt x="189" y="0"/>
                      </a:lnTo>
                      <a:lnTo>
                        <a:pt x="147" y="0"/>
                      </a:lnTo>
                      <a:lnTo>
                        <a:pt x="110" y="2"/>
                      </a:lnTo>
                      <a:lnTo>
                        <a:pt x="74" y="9"/>
                      </a:lnTo>
                      <a:lnTo>
                        <a:pt x="41" y="21"/>
                      </a:lnTo>
                      <a:lnTo>
                        <a:pt x="20" y="35"/>
                      </a:lnTo>
                      <a:lnTo>
                        <a:pt x="8" y="47"/>
                      </a:lnTo>
                      <a:lnTo>
                        <a:pt x="0" y="61"/>
                      </a:lnTo>
                      <a:lnTo>
                        <a:pt x="2" y="75"/>
                      </a:lnTo>
                      <a:lnTo>
                        <a:pt x="5" y="89"/>
                      </a:lnTo>
                      <a:lnTo>
                        <a:pt x="15" y="104"/>
                      </a:lnTo>
                      <a:lnTo>
                        <a:pt x="23" y="123"/>
                      </a:lnTo>
                      <a:lnTo>
                        <a:pt x="27" y="149"/>
                      </a:lnTo>
                      <a:lnTo>
                        <a:pt x="30" y="176"/>
                      </a:lnTo>
                      <a:lnTo>
                        <a:pt x="35" y="200"/>
                      </a:lnTo>
                      <a:lnTo>
                        <a:pt x="36" y="235"/>
                      </a:lnTo>
                      <a:lnTo>
                        <a:pt x="38" y="265"/>
                      </a:lnTo>
                      <a:lnTo>
                        <a:pt x="38" y="285"/>
                      </a:lnTo>
                      <a:lnTo>
                        <a:pt x="48" y="260"/>
                      </a:lnTo>
                      <a:lnTo>
                        <a:pt x="68" y="248"/>
                      </a:lnTo>
                      <a:lnTo>
                        <a:pt x="86" y="241"/>
                      </a:lnTo>
                      <a:lnTo>
                        <a:pt x="108" y="236"/>
                      </a:lnTo>
                      <a:lnTo>
                        <a:pt x="143" y="229"/>
                      </a:lnTo>
                      <a:lnTo>
                        <a:pt x="177" y="228"/>
                      </a:lnTo>
                      <a:lnTo>
                        <a:pt x="197" y="228"/>
                      </a:lnTo>
                      <a:lnTo>
                        <a:pt x="228" y="230"/>
                      </a:lnTo>
                      <a:lnTo>
                        <a:pt x="264" y="237"/>
                      </a:lnTo>
                      <a:lnTo>
                        <a:pt x="287" y="246"/>
                      </a:lnTo>
                      <a:lnTo>
                        <a:pt x="302" y="255"/>
                      </a:lnTo>
                      <a:lnTo>
                        <a:pt x="318" y="268"/>
                      </a:lnTo>
                    </a:path>
                  </a:pathLst>
                </a:custGeom>
                <a:solidFill>
                  <a:schemeClr val="bg2">
                    <a:alpha val="50000"/>
                  </a:schemeClr>
                </a:solidFill>
                <a:ln w="9525" cap="rnd">
                  <a:noFill/>
                  <a:round/>
                  <a:headEnd type="none" w="sm" len="sm"/>
                  <a:tailEnd type="none" w="sm" len="sm"/>
                </a:ln>
                <a:effectLst/>
              </p:spPr>
              <p:txBody>
                <a:bodyPr/>
                <a:lstStyle/>
                <a:p>
                  <a:endParaRPr lang="en-US"/>
                </a:p>
              </p:txBody>
            </p:sp>
            <p:sp>
              <p:nvSpPr>
                <p:cNvPr id="1046" name="Freeform 22"/>
                <p:cNvSpPr>
                  <a:spLocks/>
                </p:cNvSpPr>
                <p:nvPr/>
              </p:nvSpPr>
              <p:spPr bwMode="ltGray">
                <a:xfrm>
                  <a:off x="5101" y="537"/>
                  <a:ext cx="551" cy="335"/>
                </a:xfrm>
                <a:custGeom>
                  <a:avLst/>
                  <a:gdLst/>
                  <a:ahLst/>
                  <a:cxnLst>
                    <a:cxn ang="0">
                      <a:pos x="534" y="48"/>
                    </a:cxn>
                    <a:cxn ang="0">
                      <a:pos x="550" y="117"/>
                    </a:cxn>
                    <a:cxn ang="0">
                      <a:pos x="540" y="142"/>
                    </a:cxn>
                    <a:cxn ang="0">
                      <a:pos x="517" y="179"/>
                    </a:cxn>
                    <a:cxn ang="0">
                      <a:pos x="493" y="212"/>
                    </a:cxn>
                    <a:cxn ang="0">
                      <a:pos x="465" y="239"/>
                    </a:cxn>
                    <a:cxn ang="0">
                      <a:pos x="430" y="267"/>
                    </a:cxn>
                    <a:cxn ang="0">
                      <a:pos x="397" y="286"/>
                    </a:cxn>
                    <a:cxn ang="0">
                      <a:pos x="361" y="304"/>
                    </a:cxn>
                    <a:cxn ang="0">
                      <a:pos x="315" y="320"/>
                    </a:cxn>
                    <a:cxn ang="0">
                      <a:pos x="280" y="328"/>
                    </a:cxn>
                    <a:cxn ang="0">
                      <a:pos x="238" y="334"/>
                    </a:cxn>
                    <a:cxn ang="0">
                      <a:pos x="199" y="334"/>
                    </a:cxn>
                    <a:cxn ang="0">
                      <a:pos x="157" y="329"/>
                    </a:cxn>
                    <a:cxn ang="0">
                      <a:pos x="114" y="317"/>
                    </a:cxn>
                    <a:cxn ang="0">
                      <a:pos x="75" y="298"/>
                    </a:cxn>
                    <a:cxn ang="0">
                      <a:pos x="52" y="282"/>
                    </a:cxn>
                    <a:cxn ang="0">
                      <a:pos x="24" y="258"/>
                    </a:cxn>
                    <a:cxn ang="0">
                      <a:pos x="9" y="238"/>
                    </a:cxn>
                    <a:cxn ang="0">
                      <a:pos x="0" y="222"/>
                    </a:cxn>
                    <a:cxn ang="0">
                      <a:pos x="0" y="204"/>
                    </a:cxn>
                    <a:cxn ang="0">
                      <a:pos x="6" y="182"/>
                    </a:cxn>
                    <a:cxn ang="0">
                      <a:pos x="18" y="166"/>
                    </a:cxn>
                    <a:cxn ang="0">
                      <a:pos x="27" y="131"/>
                    </a:cxn>
                    <a:cxn ang="0">
                      <a:pos x="31" y="112"/>
                    </a:cxn>
                    <a:cxn ang="0">
                      <a:pos x="283" y="128"/>
                    </a:cxn>
                    <a:cxn ang="0">
                      <a:pos x="316" y="122"/>
                    </a:cxn>
                    <a:cxn ang="0">
                      <a:pos x="357" y="109"/>
                    </a:cxn>
                    <a:cxn ang="0">
                      <a:pos x="388" y="93"/>
                    </a:cxn>
                    <a:cxn ang="0">
                      <a:pos x="421" y="73"/>
                    </a:cxn>
                    <a:cxn ang="0">
                      <a:pos x="453" y="44"/>
                    </a:cxn>
                    <a:cxn ang="0">
                      <a:pos x="472" y="19"/>
                    </a:cxn>
                    <a:cxn ang="0">
                      <a:pos x="486" y="0"/>
                    </a:cxn>
                    <a:cxn ang="0">
                      <a:pos x="534" y="48"/>
                    </a:cxn>
                  </a:cxnLst>
                  <a:rect l="0" t="0" r="r" b="b"/>
                  <a:pathLst>
                    <a:path w="551" h="335">
                      <a:moveTo>
                        <a:pt x="534" y="48"/>
                      </a:moveTo>
                      <a:lnTo>
                        <a:pt x="550" y="117"/>
                      </a:lnTo>
                      <a:lnTo>
                        <a:pt x="540" y="142"/>
                      </a:lnTo>
                      <a:lnTo>
                        <a:pt x="517" y="179"/>
                      </a:lnTo>
                      <a:lnTo>
                        <a:pt x="493" y="212"/>
                      </a:lnTo>
                      <a:lnTo>
                        <a:pt x="465" y="239"/>
                      </a:lnTo>
                      <a:lnTo>
                        <a:pt x="430" y="267"/>
                      </a:lnTo>
                      <a:lnTo>
                        <a:pt x="397" y="286"/>
                      </a:lnTo>
                      <a:lnTo>
                        <a:pt x="361" y="304"/>
                      </a:lnTo>
                      <a:lnTo>
                        <a:pt x="315" y="320"/>
                      </a:lnTo>
                      <a:lnTo>
                        <a:pt x="280" y="328"/>
                      </a:lnTo>
                      <a:lnTo>
                        <a:pt x="238" y="334"/>
                      </a:lnTo>
                      <a:lnTo>
                        <a:pt x="199" y="334"/>
                      </a:lnTo>
                      <a:lnTo>
                        <a:pt x="157" y="329"/>
                      </a:lnTo>
                      <a:lnTo>
                        <a:pt x="114" y="317"/>
                      </a:lnTo>
                      <a:lnTo>
                        <a:pt x="75" y="298"/>
                      </a:lnTo>
                      <a:lnTo>
                        <a:pt x="52" y="282"/>
                      </a:lnTo>
                      <a:lnTo>
                        <a:pt x="24" y="258"/>
                      </a:lnTo>
                      <a:lnTo>
                        <a:pt x="9" y="238"/>
                      </a:lnTo>
                      <a:lnTo>
                        <a:pt x="0" y="222"/>
                      </a:lnTo>
                      <a:lnTo>
                        <a:pt x="0" y="204"/>
                      </a:lnTo>
                      <a:lnTo>
                        <a:pt x="6" y="182"/>
                      </a:lnTo>
                      <a:lnTo>
                        <a:pt x="18" y="166"/>
                      </a:lnTo>
                      <a:lnTo>
                        <a:pt x="27" y="131"/>
                      </a:lnTo>
                      <a:lnTo>
                        <a:pt x="31" y="112"/>
                      </a:lnTo>
                      <a:lnTo>
                        <a:pt x="283" y="128"/>
                      </a:lnTo>
                      <a:lnTo>
                        <a:pt x="316" y="122"/>
                      </a:lnTo>
                      <a:lnTo>
                        <a:pt x="357" y="109"/>
                      </a:lnTo>
                      <a:lnTo>
                        <a:pt x="388" y="93"/>
                      </a:lnTo>
                      <a:lnTo>
                        <a:pt x="421" y="73"/>
                      </a:lnTo>
                      <a:lnTo>
                        <a:pt x="453" y="44"/>
                      </a:lnTo>
                      <a:lnTo>
                        <a:pt x="472" y="19"/>
                      </a:lnTo>
                      <a:lnTo>
                        <a:pt x="486" y="0"/>
                      </a:lnTo>
                      <a:lnTo>
                        <a:pt x="534" y="48"/>
                      </a:lnTo>
                    </a:path>
                  </a:pathLst>
                </a:custGeom>
                <a:solidFill>
                  <a:schemeClr val="bg2">
                    <a:alpha val="50000"/>
                  </a:schemeClr>
                </a:solidFill>
                <a:ln w="9525" cap="rnd">
                  <a:noFill/>
                  <a:round/>
                  <a:headEnd/>
                  <a:tailEnd/>
                </a:ln>
                <a:effectLst/>
              </p:spPr>
              <p:txBody>
                <a:bodyPr/>
                <a:lstStyle/>
                <a:p>
                  <a:endParaRPr lang="en-US"/>
                </a:p>
              </p:txBody>
            </p:sp>
            <p:sp>
              <p:nvSpPr>
                <p:cNvPr id="1047" name="Freeform 23"/>
                <p:cNvSpPr>
                  <a:spLocks/>
                </p:cNvSpPr>
                <p:nvPr/>
              </p:nvSpPr>
              <p:spPr bwMode="ltGray">
                <a:xfrm>
                  <a:off x="5197" y="119"/>
                  <a:ext cx="475" cy="552"/>
                </a:xfrm>
                <a:custGeom>
                  <a:avLst/>
                  <a:gdLst/>
                  <a:ahLst/>
                  <a:cxnLst>
                    <a:cxn ang="0">
                      <a:pos x="0" y="0"/>
                    </a:cxn>
                    <a:cxn ang="0">
                      <a:pos x="0" y="294"/>
                    </a:cxn>
                    <a:cxn ang="0">
                      <a:pos x="28" y="291"/>
                    </a:cxn>
                    <a:cxn ang="0">
                      <a:pos x="63" y="293"/>
                    </a:cxn>
                    <a:cxn ang="0">
                      <a:pos x="121" y="299"/>
                    </a:cxn>
                    <a:cxn ang="0">
                      <a:pos x="178" y="310"/>
                    </a:cxn>
                    <a:cxn ang="0">
                      <a:pos x="231" y="323"/>
                    </a:cxn>
                    <a:cxn ang="0">
                      <a:pos x="274" y="339"/>
                    </a:cxn>
                    <a:cxn ang="0">
                      <a:pos x="325" y="364"/>
                    </a:cxn>
                    <a:cxn ang="0">
                      <a:pos x="364" y="390"/>
                    </a:cxn>
                    <a:cxn ang="0">
                      <a:pos x="393" y="415"/>
                    </a:cxn>
                    <a:cxn ang="0">
                      <a:pos x="414" y="439"/>
                    </a:cxn>
                    <a:cxn ang="0">
                      <a:pos x="427" y="461"/>
                    </a:cxn>
                    <a:cxn ang="0">
                      <a:pos x="439" y="488"/>
                    </a:cxn>
                    <a:cxn ang="0">
                      <a:pos x="444" y="513"/>
                    </a:cxn>
                    <a:cxn ang="0">
                      <a:pos x="451" y="551"/>
                    </a:cxn>
                    <a:cxn ang="0">
                      <a:pos x="457" y="518"/>
                    </a:cxn>
                    <a:cxn ang="0">
                      <a:pos x="466" y="481"/>
                    </a:cxn>
                    <a:cxn ang="0">
                      <a:pos x="469" y="453"/>
                    </a:cxn>
                    <a:cxn ang="0">
                      <a:pos x="474" y="420"/>
                    </a:cxn>
                    <a:cxn ang="0">
                      <a:pos x="472" y="393"/>
                    </a:cxn>
                    <a:cxn ang="0">
                      <a:pos x="466" y="361"/>
                    </a:cxn>
                    <a:cxn ang="0">
                      <a:pos x="459" y="317"/>
                    </a:cxn>
                    <a:cxn ang="0">
                      <a:pos x="444" y="279"/>
                    </a:cxn>
                    <a:cxn ang="0">
                      <a:pos x="424" y="238"/>
                    </a:cxn>
                    <a:cxn ang="0">
                      <a:pos x="399" y="196"/>
                    </a:cxn>
                    <a:cxn ang="0">
                      <a:pos x="363" y="152"/>
                    </a:cxn>
                    <a:cxn ang="0">
                      <a:pos x="322" y="116"/>
                    </a:cxn>
                    <a:cxn ang="0">
                      <a:pos x="286" y="87"/>
                    </a:cxn>
                    <a:cxn ang="0">
                      <a:pos x="241" y="60"/>
                    </a:cxn>
                    <a:cxn ang="0">
                      <a:pos x="195" y="40"/>
                    </a:cxn>
                    <a:cxn ang="0">
                      <a:pos x="141" y="21"/>
                    </a:cxn>
                    <a:cxn ang="0">
                      <a:pos x="94" y="10"/>
                    </a:cxn>
                    <a:cxn ang="0">
                      <a:pos x="39" y="3"/>
                    </a:cxn>
                    <a:cxn ang="0">
                      <a:pos x="0" y="0"/>
                    </a:cxn>
                  </a:cxnLst>
                  <a:rect l="0" t="0" r="r" b="b"/>
                  <a:pathLst>
                    <a:path w="475" h="552">
                      <a:moveTo>
                        <a:pt x="0" y="0"/>
                      </a:moveTo>
                      <a:lnTo>
                        <a:pt x="0" y="294"/>
                      </a:lnTo>
                      <a:lnTo>
                        <a:pt x="28" y="291"/>
                      </a:lnTo>
                      <a:lnTo>
                        <a:pt x="63" y="293"/>
                      </a:lnTo>
                      <a:lnTo>
                        <a:pt x="121" y="299"/>
                      </a:lnTo>
                      <a:lnTo>
                        <a:pt x="178" y="310"/>
                      </a:lnTo>
                      <a:lnTo>
                        <a:pt x="231" y="323"/>
                      </a:lnTo>
                      <a:lnTo>
                        <a:pt x="274" y="339"/>
                      </a:lnTo>
                      <a:lnTo>
                        <a:pt x="325" y="364"/>
                      </a:lnTo>
                      <a:lnTo>
                        <a:pt x="364" y="390"/>
                      </a:lnTo>
                      <a:lnTo>
                        <a:pt x="393" y="415"/>
                      </a:lnTo>
                      <a:lnTo>
                        <a:pt x="414" y="439"/>
                      </a:lnTo>
                      <a:lnTo>
                        <a:pt x="427" y="461"/>
                      </a:lnTo>
                      <a:lnTo>
                        <a:pt x="439" y="488"/>
                      </a:lnTo>
                      <a:lnTo>
                        <a:pt x="444" y="513"/>
                      </a:lnTo>
                      <a:lnTo>
                        <a:pt x="451" y="551"/>
                      </a:lnTo>
                      <a:lnTo>
                        <a:pt x="457" y="518"/>
                      </a:lnTo>
                      <a:lnTo>
                        <a:pt x="466" y="481"/>
                      </a:lnTo>
                      <a:lnTo>
                        <a:pt x="469" y="453"/>
                      </a:lnTo>
                      <a:lnTo>
                        <a:pt x="474" y="420"/>
                      </a:lnTo>
                      <a:lnTo>
                        <a:pt x="472" y="393"/>
                      </a:lnTo>
                      <a:lnTo>
                        <a:pt x="466" y="361"/>
                      </a:lnTo>
                      <a:lnTo>
                        <a:pt x="459" y="317"/>
                      </a:lnTo>
                      <a:lnTo>
                        <a:pt x="444" y="279"/>
                      </a:lnTo>
                      <a:lnTo>
                        <a:pt x="424" y="238"/>
                      </a:lnTo>
                      <a:lnTo>
                        <a:pt x="399" y="196"/>
                      </a:lnTo>
                      <a:lnTo>
                        <a:pt x="363" y="152"/>
                      </a:lnTo>
                      <a:lnTo>
                        <a:pt x="322" y="116"/>
                      </a:lnTo>
                      <a:lnTo>
                        <a:pt x="286" y="87"/>
                      </a:lnTo>
                      <a:lnTo>
                        <a:pt x="241" y="60"/>
                      </a:lnTo>
                      <a:lnTo>
                        <a:pt x="195" y="40"/>
                      </a:lnTo>
                      <a:lnTo>
                        <a:pt x="141" y="21"/>
                      </a:lnTo>
                      <a:lnTo>
                        <a:pt x="94" y="10"/>
                      </a:lnTo>
                      <a:lnTo>
                        <a:pt x="39" y="3"/>
                      </a:lnTo>
                      <a:lnTo>
                        <a:pt x="0" y="0"/>
                      </a:lnTo>
                    </a:path>
                  </a:pathLst>
                </a:custGeom>
                <a:solidFill>
                  <a:schemeClr val="bg2">
                    <a:alpha val="50000"/>
                  </a:schemeClr>
                </a:solidFill>
                <a:ln w="9525" cap="rnd">
                  <a:noFill/>
                  <a:round/>
                  <a:headEnd/>
                  <a:tailEnd/>
                </a:ln>
                <a:effectLst/>
              </p:spPr>
              <p:txBody>
                <a:bodyPr/>
                <a:lstStyle/>
                <a:p>
                  <a:endParaRPr lang="en-US"/>
                </a:p>
              </p:txBody>
            </p:sp>
            <p:sp>
              <p:nvSpPr>
                <p:cNvPr id="1048" name="Freeform 24"/>
                <p:cNvSpPr>
                  <a:spLocks/>
                </p:cNvSpPr>
                <p:nvPr/>
              </p:nvSpPr>
              <p:spPr bwMode="ltGray">
                <a:xfrm>
                  <a:off x="5228" y="687"/>
                  <a:ext cx="156" cy="117"/>
                </a:xfrm>
                <a:custGeom>
                  <a:avLst/>
                  <a:gdLst/>
                  <a:ahLst/>
                  <a:cxnLst>
                    <a:cxn ang="0">
                      <a:pos x="83" y="0"/>
                    </a:cxn>
                    <a:cxn ang="0">
                      <a:pos x="134" y="19"/>
                    </a:cxn>
                    <a:cxn ang="0">
                      <a:pos x="152" y="45"/>
                    </a:cxn>
                    <a:cxn ang="0">
                      <a:pos x="155" y="70"/>
                    </a:cxn>
                    <a:cxn ang="0">
                      <a:pos x="155" y="83"/>
                    </a:cxn>
                    <a:cxn ang="0">
                      <a:pos x="146" y="99"/>
                    </a:cxn>
                    <a:cxn ang="0">
                      <a:pos x="126" y="107"/>
                    </a:cxn>
                    <a:cxn ang="0">
                      <a:pos x="105" y="113"/>
                    </a:cxn>
                    <a:cxn ang="0">
                      <a:pos x="86" y="116"/>
                    </a:cxn>
                    <a:cxn ang="0">
                      <a:pos x="69" y="116"/>
                    </a:cxn>
                    <a:cxn ang="0">
                      <a:pos x="41" y="111"/>
                    </a:cxn>
                    <a:cxn ang="0">
                      <a:pos x="21" y="106"/>
                    </a:cxn>
                    <a:cxn ang="0">
                      <a:pos x="9" y="98"/>
                    </a:cxn>
                    <a:cxn ang="0">
                      <a:pos x="2" y="89"/>
                    </a:cxn>
                    <a:cxn ang="0">
                      <a:pos x="0" y="78"/>
                    </a:cxn>
                    <a:cxn ang="0">
                      <a:pos x="2" y="60"/>
                    </a:cxn>
                    <a:cxn ang="0">
                      <a:pos x="9" y="11"/>
                    </a:cxn>
                    <a:cxn ang="0">
                      <a:pos x="83" y="0"/>
                    </a:cxn>
                  </a:cxnLst>
                  <a:rect l="0" t="0" r="r" b="b"/>
                  <a:pathLst>
                    <a:path w="156" h="117">
                      <a:moveTo>
                        <a:pt x="83" y="0"/>
                      </a:moveTo>
                      <a:lnTo>
                        <a:pt x="134" y="19"/>
                      </a:lnTo>
                      <a:lnTo>
                        <a:pt x="152" y="45"/>
                      </a:lnTo>
                      <a:lnTo>
                        <a:pt x="155" y="70"/>
                      </a:lnTo>
                      <a:lnTo>
                        <a:pt x="155" y="83"/>
                      </a:lnTo>
                      <a:lnTo>
                        <a:pt x="146" y="99"/>
                      </a:lnTo>
                      <a:lnTo>
                        <a:pt x="126" y="107"/>
                      </a:lnTo>
                      <a:lnTo>
                        <a:pt x="105" y="113"/>
                      </a:lnTo>
                      <a:lnTo>
                        <a:pt x="86" y="116"/>
                      </a:lnTo>
                      <a:lnTo>
                        <a:pt x="69" y="116"/>
                      </a:lnTo>
                      <a:lnTo>
                        <a:pt x="41" y="111"/>
                      </a:lnTo>
                      <a:lnTo>
                        <a:pt x="21" y="106"/>
                      </a:lnTo>
                      <a:lnTo>
                        <a:pt x="9" y="98"/>
                      </a:lnTo>
                      <a:lnTo>
                        <a:pt x="2" y="89"/>
                      </a:lnTo>
                      <a:lnTo>
                        <a:pt x="0" y="78"/>
                      </a:lnTo>
                      <a:lnTo>
                        <a:pt x="2" y="60"/>
                      </a:lnTo>
                      <a:lnTo>
                        <a:pt x="9" y="11"/>
                      </a:lnTo>
                      <a:lnTo>
                        <a:pt x="83" y="0"/>
                      </a:lnTo>
                    </a:path>
                  </a:pathLst>
                </a:custGeom>
                <a:solidFill>
                  <a:schemeClr val="bg2">
                    <a:alpha val="50000"/>
                  </a:schemeClr>
                </a:solidFill>
                <a:ln w="9525" cap="rnd">
                  <a:noFill/>
                  <a:round/>
                  <a:headEnd/>
                  <a:tailEnd/>
                </a:ln>
                <a:effectLst/>
              </p:spPr>
              <p:txBody>
                <a:bodyPr/>
                <a:lstStyle/>
                <a:p>
                  <a:endParaRPr lang="en-US"/>
                </a:p>
              </p:txBody>
            </p:sp>
            <p:sp>
              <p:nvSpPr>
                <p:cNvPr id="1049" name="Freeform 25"/>
                <p:cNvSpPr>
                  <a:spLocks/>
                </p:cNvSpPr>
                <p:nvPr/>
              </p:nvSpPr>
              <p:spPr bwMode="ltGray">
                <a:xfrm>
                  <a:off x="5224" y="699"/>
                  <a:ext cx="88" cy="75"/>
                </a:xfrm>
                <a:custGeom>
                  <a:avLst/>
                  <a:gdLst/>
                  <a:ahLst/>
                  <a:cxnLst>
                    <a:cxn ang="0">
                      <a:pos x="0" y="69"/>
                    </a:cxn>
                    <a:cxn ang="0">
                      <a:pos x="11" y="0"/>
                    </a:cxn>
                    <a:cxn ang="0">
                      <a:pos x="54" y="5"/>
                    </a:cxn>
                    <a:cxn ang="0">
                      <a:pos x="87" y="9"/>
                    </a:cxn>
                    <a:cxn ang="0">
                      <a:pos x="78" y="74"/>
                    </a:cxn>
                    <a:cxn ang="0">
                      <a:pos x="75" y="59"/>
                    </a:cxn>
                    <a:cxn ang="0">
                      <a:pos x="65" y="48"/>
                    </a:cxn>
                    <a:cxn ang="0">
                      <a:pos x="47" y="44"/>
                    </a:cxn>
                    <a:cxn ang="0">
                      <a:pos x="27" y="45"/>
                    </a:cxn>
                    <a:cxn ang="0">
                      <a:pos x="11" y="52"/>
                    </a:cxn>
                    <a:cxn ang="0">
                      <a:pos x="0" y="69"/>
                    </a:cxn>
                  </a:cxnLst>
                  <a:rect l="0" t="0" r="r" b="b"/>
                  <a:pathLst>
                    <a:path w="88" h="75">
                      <a:moveTo>
                        <a:pt x="0" y="69"/>
                      </a:moveTo>
                      <a:lnTo>
                        <a:pt x="11" y="0"/>
                      </a:lnTo>
                      <a:lnTo>
                        <a:pt x="54" y="5"/>
                      </a:lnTo>
                      <a:lnTo>
                        <a:pt x="87" y="9"/>
                      </a:lnTo>
                      <a:lnTo>
                        <a:pt x="78" y="74"/>
                      </a:lnTo>
                      <a:lnTo>
                        <a:pt x="75" y="59"/>
                      </a:lnTo>
                      <a:lnTo>
                        <a:pt x="65" y="48"/>
                      </a:lnTo>
                      <a:lnTo>
                        <a:pt x="47" y="44"/>
                      </a:lnTo>
                      <a:lnTo>
                        <a:pt x="27" y="45"/>
                      </a:lnTo>
                      <a:lnTo>
                        <a:pt x="11" y="52"/>
                      </a:lnTo>
                      <a:lnTo>
                        <a:pt x="0" y="69"/>
                      </a:lnTo>
                    </a:path>
                  </a:pathLst>
                </a:custGeom>
                <a:solidFill>
                  <a:schemeClr val="bg2">
                    <a:alpha val="50000"/>
                  </a:schemeClr>
                </a:solidFill>
                <a:ln w="9525" cap="rnd">
                  <a:noFill/>
                  <a:round/>
                  <a:headEnd/>
                  <a:tailEnd/>
                </a:ln>
                <a:effectLst/>
              </p:spPr>
              <p:txBody>
                <a:bodyPr/>
                <a:lstStyle/>
                <a:p>
                  <a:endParaRPr lang="en-US"/>
                </a:p>
              </p:txBody>
            </p:sp>
            <p:sp>
              <p:nvSpPr>
                <p:cNvPr id="1050" name="Freeform 26"/>
                <p:cNvSpPr>
                  <a:spLocks/>
                </p:cNvSpPr>
                <p:nvPr/>
              </p:nvSpPr>
              <p:spPr bwMode="ltGray">
                <a:xfrm>
                  <a:off x="5101" y="479"/>
                  <a:ext cx="319" cy="286"/>
                </a:xfrm>
                <a:custGeom>
                  <a:avLst/>
                  <a:gdLst/>
                  <a:ahLst/>
                  <a:cxnLst>
                    <a:cxn ang="0">
                      <a:pos x="1" y="275"/>
                    </a:cxn>
                    <a:cxn ang="0">
                      <a:pos x="3" y="254"/>
                    </a:cxn>
                    <a:cxn ang="0">
                      <a:pos x="12" y="235"/>
                    </a:cxn>
                    <a:cxn ang="0">
                      <a:pos x="19" y="219"/>
                    </a:cxn>
                    <a:cxn ang="0">
                      <a:pos x="24" y="194"/>
                    </a:cxn>
                    <a:cxn ang="0">
                      <a:pos x="30" y="161"/>
                    </a:cxn>
                    <a:cxn ang="0">
                      <a:pos x="34" y="126"/>
                    </a:cxn>
                    <a:cxn ang="0">
                      <a:pos x="37" y="94"/>
                    </a:cxn>
                    <a:cxn ang="0">
                      <a:pos x="39" y="67"/>
                    </a:cxn>
                    <a:cxn ang="0">
                      <a:pos x="40" y="43"/>
                    </a:cxn>
                    <a:cxn ang="0">
                      <a:pos x="48" y="29"/>
                    </a:cxn>
                    <a:cxn ang="0">
                      <a:pos x="63" y="16"/>
                    </a:cxn>
                    <a:cxn ang="0">
                      <a:pos x="78" y="9"/>
                    </a:cxn>
                    <a:cxn ang="0">
                      <a:pos x="102" y="2"/>
                    </a:cxn>
                    <a:cxn ang="0">
                      <a:pos x="129" y="0"/>
                    </a:cxn>
                    <a:cxn ang="0">
                      <a:pos x="171" y="0"/>
                    </a:cxn>
                    <a:cxn ang="0">
                      <a:pos x="208" y="2"/>
                    </a:cxn>
                    <a:cxn ang="0">
                      <a:pos x="244" y="9"/>
                    </a:cxn>
                    <a:cxn ang="0">
                      <a:pos x="277" y="21"/>
                    </a:cxn>
                    <a:cxn ang="0">
                      <a:pos x="298" y="35"/>
                    </a:cxn>
                    <a:cxn ang="0">
                      <a:pos x="310" y="47"/>
                    </a:cxn>
                    <a:cxn ang="0">
                      <a:pos x="318" y="61"/>
                    </a:cxn>
                    <a:cxn ang="0">
                      <a:pos x="316" y="75"/>
                    </a:cxn>
                    <a:cxn ang="0">
                      <a:pos x="313" y="89"/>
                    </a:cxn>
                    <a:cxn ang="0">
                      <a:pos x="303" y="104"/>
                    </a:cxn>
                    <a:cxn ang="0">
                      <a:pos x="295" y="123"/>
                    </a:cxn>
                    <a:cxn ang="0">
                      <a:pos x="291" y="149"/>
                    </a:cxn>
                    <a:cxn ang="0">
                      <a:pos x="288" y="176"/>
                    </a:cxn>
                    <a:cxn ang="0">
                      <a:pos x="283" y="200"/>
                    </a:cxn>
                    <a:cxn ang="0">
                      <a:pos x="282" y="235"/>
                    </a:cxn>
                    <a:cxn ang="0">
                      <a:pos x="280" y="265"/>
                    </a:cxn>
                    <a:cxn ang="0">
                      <a:pos x="280" y="285"/>
                    </a:cxn>
                    <a:cxn ang="0">
                      <a:pos x="270" y="260"/>
                    </a:cxn>
                    <a:cxn ang="0">
                      <a:pos x="250" y="248"/>
                    </a:cxn>
                    <a:cxn ang="0">
                      <a:pos x="232" y="241"/>
                    </a:cxn>
                    <a:cxn ang="0">
                      <a:pos x="210" y="236"/>
                    </a:cxn>
                    <a:cxn ang="0">
                      <a:pos x="175" y="229"/>
                    </a:cxn>
                    <a:cxn ang="0">
                      <a:pos x="141" y="228"/>
                    </a:cxn>
                    <a:cxn ang="0">
                      <a:pos x="121" y="228"/>
                    </a:cxn>
                    <a:cxn ang="0">
                      <a:pos x="90" y="230"/>
                    </a:cxn>
                    <a:cxn ang="0">
                      <a:pos x="54" y="237"/>
                    </a:cxn>
                    <a:cxn ang="0">
                      <a:pos x="31" y="246"/>
                    </a:cxn>
                    <a:cxn ang="0">
                      <a:pos x="16" y="255"/>
                    </a:cxn>
                    <a:cxn ang="0">
                      <a:pos x="0" y="268"/>
                    </a:cxn>
                  </a:cxnLst>
                  <a:rect l="0" t="0" r="r" b="b"/>
                  <a:pathLst>
                    <a:path w="319" h="286">
                      <a:moveTo>
                        <a:pt x="1" y="275"/>
                      </a:moveTo>
                      <a:lnTo>
                        <a:pt x="3" y="254"/>
                      </a:lnTo>
                      <a:lnTo>
                        <a:pt x="12" y="235"/>
                      </a:lnTo>
                      <a:lnTo>
                        <a:pt x="19" y="219"/>
                      </a:lnTo>
                      <a:lnTo>
                        <a:pt x="24" y="194"/>
                      </a:lnTo>
                      <a:lnTo>
                        <a:pt x="30" y="161"/>
                      </a:lnTo>
                      <a:lnTo>
                        <a:pt x="34" y="126"/>
                      </a:lnTo>
                      <a:lnTo>
                        <a:pt x="37" y="94"/>
                      </a:lnTo>
                      <a:lnTo>
                        <a:pt x="39" y="67"/>
                      </a:lnTo>
                      <a:lnTo>
                        <a:pt x="40" y="43"/>
                      </a:lnTo>
                      <a:lnTo>
                        <a:pt x="48" y="29"/>
                      </a:lnTo>
                      <a:lnTo>
                        <a:pt x="63" y="16"/>
                      </a:lnTo>
                      <a:lnTo>
                        <a:pt x="78" y="9"/>
                      </a:lnTo>
                      <a:lnTo>
                        <a:pt x="102" y="2"/>
                      </a:lnTo>
                      <a:lnTo>
                        <a:pt x="129" y="0"/>
                      </a:lnTo>
                      <a:lnTo>
                        <a:pt x="171" y="0"/>
                      </a:lnTo>
                      <a:lnTo>
                        <a:pt x="208" y="2"/>
                      </a:lnTo>
                      <a:lnTo>
                        <a:pt x="244" y="9"/>
                      </a:lnTo>
                      <a:lnTo>
                        <a:pt x="277" y="21"/>
                      </a:lnTo>
                      <a:lnTo>
                        <a:pt x="298" y="35"/>
                      </a:lnTo>
                      <a:lnTo>
                        <a:pt x="310" y="47"/>
                      </a:lnTo>
                      <a:lnTo>
                        <a:pt x="318" y="61"/>
                      </a:lnTo>
                      <a:lnTo>
                        <a:pt x="316" y="75"/>
                      </a:lnTo>
                      <a:lnTo>
                        <a:pt x="313" y="89"/>
                      </a:lnTo>
                      <a:lnTo>
                        <a:pt x="303" y="104"/>
                      </a:lnTo>
                      <a:lnTo>
                        <a:pt x="295" y="123"/>
                      </a:lnTo>
                      <a:lnTo>
                        <a:pt x="291" y="149"/>
                      </a:lnTo>
                      <a:lnTo>
                        <a:pt x="288" y="176"/>
                      </a:lnTo>
                      <a:lnTo>
                        <a:pt x="283" y="200"/>
                      </a:lnTo>
                      <a:lnTo>
                        <a:pt x="282" y="235"/>
                      </a:lnTo>
                      <a:lnTo>
                        <a:pt x="280" y="265"/>
                      </a:lnTo>
                      <a:lnTo>
                        <a:pt x="280" y="285"/>
                      </a:lnTo>
                      <a:lnTo>
                        <a:pt x="270" y="260"/>
                      </a:lnTo>
                      <a:lnTo>
                        <a:pt x="250" y="248"/>
                      </a:lnTo>
                      <a:lnTo>
                        <a:pt x="232" y="241"/>
                      </a:lnTo>
                      <a:lnTo>
                        <a:pt x="210" y="236"/>
                      </a:lnTo>
                      <a:lnTo>
                        <a:pt x="175" y="229"/>
                      </a:lnTo>
                      <a:lnTo>
                        <a:pt x="141" y="228"/>
                      </a:lnTo>
                      <a:lnTo>
                        <a:pt x="121" y="228"/>
                      </a:lnTo>
                      <a:lnTo>
                        <a:pt x="90" y="230"/>
                      </a:lnTo>
                      <a:lnTo>
                        <a:pt x="54" y="237"/>
                      </a:lnTo>
                      <a:lnTo>
                        <a:pt x="31" y="246"/>
                      </a:lnTo>
                      <a:lnTo>
                        <a:pt x="16" y="255"/>
                      </a:lnTo>
                      <a:lnTo>
                        <a:pt x="0" y="268"/>
                      </a:lnTo>
                    </a:path>
                  </a:pathLst>
                </a:custGeom>
                <a:solidFill>
                  <a:schemeClr val="bg2">
                    <a:alpha val="50000"/>
                  </a:schemeClr>
                </a:solidFill>
                <a:ln w="9525" cap="rnd">
                  <a:noFill/>
                  <a:round/>
                  <a:headEnd type="none" w="sm" len="sm"/>
                  <a:tailEnd type="none" w="sm" len="sm"/>
                </a:ln>
                <a:effectLst/>
              </p:spPr>
              <p:txBody>
                <a:bodyPr/>
                <a:lstStyle/>
                <a:p>
                  <a:endParaRPr lang="en-US"/>
                </a:p>
              </p:txBody>
            </p:sp>
            <p:sp>
              <p:nvSpPr>
                <p:cNvPr id="1051" name="Freeform 27"/>
                <p:cNvSpPr>
                  <a:spLocks/>
                </p:cNvSpPr>
                <p:nvPr/>
              </p:nvSpPr>
              <p:spPr bwMode="ltGray">
                <a:xfrm>
                  <a:off x="4371" y="119"/>
                  <a:ext cx="832" cy="420"/>
                </a:xfrm>
                <a:custGeom>
                  <a:avLst/>
                  <a:gdLst/>
                  <a:ahLst/>
                  <a:cxnLst>
                    <a:cxn ang="0">
                      <a:pos x="0" y="0"/>
                    </a:cxn>
                    <a:cxn ang="0">
                      <a:pos x="0" y="356"/>
                    </a:cxn>
                    <a:cxn ang="0">
                      <a:pos x="84" y="374"/>
                    </a:cxn>
                    <a:cxn ang="0">
                      <a:pos x="153" y="393"/>
                    </a:cxn>
                    <a:cxn ang="0">
                      <a:pos x="210" y="404"/>
                    </a:cxn>
                    <a:cxn ang="0">
                      <a:pos x="258" y="410"/>
                    </a:cxn>
                    <a:cxn ang="0">
                      <a:pos x="312" y="416"/>
                    </a:cxn>
                    <a:cxn ang="0">
                      <a:pos x="402" y="419"/>
                    </a:cxn>
                    <a:cxn ang="0">
                      <a:pos x="485" y="412"/>
                    </a:cxn>
                    <a:cxn ang="0">
                      <a:pos x="570" y="399"/>
                    </a:cxn>
                    <a:cxn ang="0">
                      <a:pos x="652" y="377"/>
                    </a:cxn>
                    <a:cxn ang="0">
                      <a:pos x="724" y="347"/>
                    </a:cxn>
                    <a:cxn ang="0">
                      <a:pos x="784" y="306"/>
                    </a:cxn>
                    <a:cxn ang="0">
                      <a:pos x="829" y="291"/>
                    </a:cxn>
                    <a:cxn ang="0">
                      <a:pos x="831" y="2"/>
                    </a:cxn>
                    <a:cxn ang="0">
                      <a:pos x="786" y="9"/>
                    </a:cxn>
                    <a:cxn ang="0">
                      <a:pos x="726" y="29"/>
                    </a:cxn>
                    <a:cxn ang="0">
                      <a:pos x="654" y="55"/>
                    </a:cxn>
                    <a:cxn ang="0">
                      <a:pos x="585" y="70"/>
                    </a:cxn>
                    <a:cxn ang="0">
                      <a:pos x="515" y="78"/>
                    </a:cxn>
                    <a:cxn ang="0">
                      <a:pos x="468" y="82"/>
                    </a:cxn>
                    <a:cxn ang="0">
                      <a:pos x="428" y="84"/>
                    </a:cxn>
                    <a:cxn ang="0">
                      <a:pos x="358" y="84"/>
                    </a:cxn>
                    <a:cxn ang="0">
                      <a:pos x="314" y="81"/>
                    </a:cxn>
                    <a:cxn ang="0">
                      <a:pos x="274" y="76"/>
                    </a:cxn>
                    <a:cxn ang="0">
                      <a:pos x="229" y="73"/>
                    </a:cxn>
                    <a:cxn ang="0">
                      <a:pos x="190" y="66"/>
                    </a:cxn>
                    <a:cxn ang="0">
                      <a:pos x="140" y="57"/>
                    </a:cxn>
                    <a:cxn ang="0">
                      <a:pos x="96" y="44"/>
                    </a:cxn>
                    <a:cxn ang="0">
                      <a:pos x="49" y="24"/>
                    </a:cxn>
                    <a:cxn ang="0">
                      <a:pos x="0" y="0"/>
                    </a:cxn>
                  </a:cxnLst>
                  <a:rect l="0" t="0" r="r" b="b"/>
                  <a:pathLst>
                    <a:path w="832" h="420">
                      <a:moveTo>
                        <a:pt x="0" y="0"/>
                      </a:moveTo>
                      <a:lnTo>
                        <a:pt x="0" y="356"/>
                      </a:lnTo>
                      <a:lnTo>
                        <a:pt x="84" y="374"/>
                      </a:lnTo>
                      <a:lnTo>
                        <a:pt x="153" y="393"/>
                      </a:lnTo>
                      <a:lnTo>
                        <a:pt x="210" y="404"/>
                      </a:lnTo>
                      <a:lnTo>
                        <a:pt x="258" y="410"/>
                      </a:lnTo>
                      <a:lnTo>
                        <a:pt x="312" y="416"/>
                      </a:lnTo>
                      <a:lnTo>
                        <a:pt x="402" y="419"/>
                      </a:lnTo>
                      <a:lnTo>
                        <a:pt x="485" y="412"/>
                      </a:lnTo>
                      <a:lnTo>
                        <a:pt x="570" y="399"/>
                      </a:lnTo>
                      <a:lnTo>
                        <a:pt x="652" y="377"/>
                      </a:lnTo>
                      <a:lnTo>
                        <a:pt x="724" y="347"/>
                      </a:lnTo>
                      <a:lnTo>
                        <a:pt x="784" y="306"/>
                      </a:lnTo>
                      <a:lnTo>
                        <a:pt x="829" y="291"/>
                      </a:lnTo>
                      <a:lnTo>
                        <a:pt x="831" y="2"/>
                      </a:lnTo>
                      <a:lnTo>
                        <a:pt x="786" y="9"/>
                      </a:lnTo>
                      <a:lnTo>
                        <a:pt x="726" y="29"/>
                      </a:lnTo>
                      <a:lnTo>
                        <a:pt x="654" y="55"/>
                      </a:lnTo>
                      <a:lnTo>
                        <a:pt x="585" y="70"/>
                      </a:lnTo>
                      <a:lnTo>
                        <a:pt x="515" y="78"/>
                      </a:lnTo>
                      <a:lnTo>
                        <a:pt x="468" y="82"/>
                      </a:lnTo>
                      <a:lnTo>
                        <a:pt x="428" y="84"/>
                      </a:lnTo>
                      <a:lnTo>
                        <a:pt x="358" y="84"/>
                      </a:lnTo>
                      <a:lnTo>
                        <a:pt x="314" y="81"/>
                      </a:lnTo>
                      <a:lnTo>
                        <a:pt x="274" y="76"/>
                      </a:lnTo>
                      <a:lnTo>
                        <a:pt x="229" y="73"/>
                      </a:lnTo>
                      <a:lnTo>
                        <a:pt x="190" y="66"/>
                      </a:lnTo>
                      <a:lnTo>
                        <a:pt x="140" y="57"/>
                      </a:lnTo>
                      <a:lnTo>
                        <a:pt x="96" y="44"/>
                      </a:lnTo>
                      <a:lnTo>
                        <a:pt x="49" y="24"/>
                      </a:lnTo>
                      <a:lnTo>
                        <a:pt x="0" y="0"/>
                      </a:lnTo>
                    </a:path>
                  </a:pathLst>
                </a:custGeom>
                <a:solidFill>
                  <a:schemeClr val="bg2">
                    <a:alpha val="50000"/>
                  </a:schemeClr>
                </a:solidFill>
                <a:ln w="9525" cap="rnd">
                  <a:noFill/>
                  <a:round/>
                  <a:headEnd/>
                  <a:tailEnd/>
                </a:ln>
                <a:effectLst/>
              </p:spPr>
              <p:txBody>
                <a:bodyPr/>
                <a:lstStyle/>
                <a:p>
                  <a:endParaRPr lang="en-US"/>
                </a:p>
              </p:txBody>
            </p:sp>
          </p:grpSp>
          <p:sp>
            <p:nvSpPr>
              <p:cNvPr id="1053" name="Freeform 29"/>
              <p:cNvSpPr>
                <a:spLocks/>
              </p:cNvSpPr>
              <p:nvPr/>
            </p:nvSpPr>
            <p:spPr bwMode="ltGray">
              <a:xfrm>
                <a:off x="5217" y="774"/>
                <a:ext cx="156" cy="118"/>
              </a:xfrm>
              <a:custGeom>
                <a:avLst/>
                <a:gdLst/>
                <a:ahLst/>
                <a:cxnLst>
                  <a:cxn ang="0">
                    <a:pos x="83" y="0"/>
                  </a:cxn>
                  <a:cxn ang="0">
                    <a:pos x="134" y="19"/>
                  </a:cxn>
                  <a:cxn ang="0">
                    <a:pos x="152" y="46"/>
                  </a:cxn>
                  <a:cxn ang="0">
                    <a:pos x="155" y="70"/>
                  </a:cxn>
                  <a:cxn ang="0">
                    <a:pos x="155" y="84"/>
                  </a:cxn>
                  <a:cxn ang="0">
                    <a:pos x="146" y="100"/>
                  </a:cxn>
                  <a:cxn ang="0">
                    <a:pos x="126" y="108"/>
                  </a:cxn>
                  <a:cxn ang="0">
                    <a:pos x="105" y="114"/>
                  </a:cxn>
                  <a:cxn ang="0">
                    <a:pos x="86" y="117"/>
                  </a:cxn>
                  <a:cxn ang="0">
                    <a:pos x="69" y="117"/>
                  </a:cxn>
                  <a:cxn ang="0">
                    <a:pos x="41" y="112"/>
                  </a:cxn>
                  <a:cxn ang="0">
                    <a:pos x="21" y="107"/>
                  </a:cxn>
                  <a:cxn ang="0">
                    <a:pos x="9" y="98"/>
                  </a:cxn>
                  <a:cxn ang="0">
                    <a:pos x="2" y="90"/>
                  </a:cxn>
                  <a:cxn ang="0">
                    <a:pos x="0" y="78"/>
                  </a:cxn>
                  <a:cxn ang="0">
                    <a:pos x="2" y="60"/>
                  </a:cxn>
                  <a:cxn ang="0">
                    <a:pos x="9" y="11"/>
                  </a:cxn>
                  <a:cxn ang="0">
                    <a:pos x="83" y="0"/>
                  </a:cxn>
                </a:cxnLst>
                <a:rect l="0" t="0" r="r" b="b"/>
                <a:pathLst>
                  <a:path w="156" h="118">
                    <a:moveTo>
                      <a:pt x="83" y="0"/>
                    </a:moveTo>
                    <a:lnTo>
                      <a:pt x="134" y="19"/>
                    </a:lnTo>
                    <a:lnTo>
                      <a:pt x="152" y="46"/>
                    </a:lnTo>
                    <a:lnTo>
                      <a:pt x="155" y="70"/>
                    </a:lnTo>
                    <a:lnTo>
                      <a:pt x="155" y="84"/>
                    </a:lnTo>
                    <a:lnTo>
                      <a:pt x="146" y="100"/>
                    </a:lnTo>
                    <a:lnTo>
                      <a:pt x="126" y="108"/>
                    </a:lnTo>
                    <a:lnTo>
                      <a:pt x="105" y="114"/>
                    </a:lnTo>
                    <a:lnTo>
                      <a:pt x="86" y="117"/>
                    </a:lnTo>
                    <a:lnTo>
                      <a:pt x="69" y="117"/>
                    </a:lnTo>
                    <a:lnTo>
                      <a:pt x="41" y="112"/>
                    </a:lnTo>
                    <a:lnTo>
                      <a:pt x="21" y="107"/>
                    </a:lnTo>
                    <a:lnTo>
                      <a:pt x="9" y="98"/>
                    </a:lnTo>
                    <a:lnTo>
                      <a:pt x="2" y="90"/>
                    </a:lnTo>
                    <a:lnTo>
                      <a:pt x="0" y="78"/>
                    </a:lnTo>
                    <a:lnTo>
                      <a:pt x="2" y="60"/>
                    </a:lnTo>
                    <a:lnTo>
                      <a:pt x="9" y="11"/>
                    </a:lnTo>
                    <a:lnTo>
                      <a:pt x="83" y="0"/>
                    </a:lnTo>
                  </a:path>
                </a:pathLst>
              </a:custGeom>
              <a:solidFill>
                <a:schemeClr val="bg2">
                  <a:alpha val="50000"/>
                </a:schemeClr>
              </a:solidFill>
              <a:ln w="9525" cap="rnd">
                <a:noFill/>
                <a:round/>
                <a:headEnd/>
                <a:tailEnd/>
              </a:ln>
              <a:effectLst/>
            </p:spPr>
            <p:txBody>
              <a:bodyPr/>
              <a:lstStyle/>
              <a:p>
                <a:endParaRPr lang="en-US"/>
              </a:p>
            </p:txBody>
          </p:sp>
          <p:sp>
            <p:nvSpPr>
              <p:cNvPr id="1054" name="Freeform 30"/>
              <p:cNvSpPr>
                <a:spLocks/>
              </p:cNvSpPr>
              <p:nvPr/>
            </p:nvSpPr>
            <p:spPr bwMode="ltGray">
              <a:xfrm>
                <a:off x="5213" y="787"/>
                <a:ext cx="88" cy="74"/>
              </a:xfrm>
              <a:custGeom>
                <a:avLst/>
                <a:gdLst/>
                <a:ahLst/>
                <a:cxnLst>
                  <a:cxn ang="0">
                    <a:pos x="0" y="68"/>
                  </a:cxn>
                  <a:cxn ang="0">
                    <a:pos x="11" y="0"/>
                  </a:cxn>
                  <a:cxn ang="0">
                    <a:pos x="54" y="5"/>
                  </a:cxn>
                  <a:cxn ang="0">
                    <a:pos x="87" y="9"/>
                  </a:cxn>
                  <a:cxn ang="0">
                    <a:pos x="78" y="73"/>
                  </a:cxn>
                  <a:cxn ang="0">
                    <a:pos x="75" y="58"/>
                  </a:cxn>
                  <a:cxn ang="0">
                    <a:pos x="65" y="47"/>
                  </a:cxn>
                  <a:cxn ang="0">
                    <a:pos x="47" y="44"/>
                  </a:cxn>
                  <a:cxn ang="0">
                    <a:pos x="27" y="45"/>
                  </a:cxn>
                  <a:cxn ang="0">
                    <a:pos x="11" y="52"/>
                  </a:cxn>
                  <a:cxn ang="0">
                    <a:pos x="0" y="68"/>
                  </a:cxn>
                </a:cxnLst>
                <a:rect l="0" t="0" r="r" b="b"/>
                <a:pathLst>
                  <a:path w="88" h="74">
                    <a:moveTo>
                      <a:pt x="0" y="68"/>
                    </a:moveTo>
                    <a:lnTo>
                      <a:pt x="11" y="0"/>
                    </a:lnTo>
                    <a:lnTo>
                      <a:pt x="54" y="5"/>
                    </a:lnTo>
                    <a:lnTo>
                      <a:pt x="87" y="9"/>
                    </a:lnTo>
                    <a:lnTo>
                      <a:pt x="78" y="73"/>
                    </a:lnTo>
                    <a:lnTo>
                      <a:pt x="75" y="58"/>
                    </a:lnTo>
                    <a:lnTo>
                      <a:pt x="65" y="47"/>
                    </a:lnTo>
                    <a:lnTo>
                      <a:pt x="47" y="44"/>
                    </a:lnTo>
                    <a:lnTo>
                      <a:pt x="27" y="45"/>
                    </a:lnTo>
                    <a:lnTo>
                      <a:pt x="11" y="52"/>
                    </a:lnTo>
                    <a:lnTo>
                      <a:pt x="0" y="68"/>
                    </a:lnTo>
                  </a:path>
                </a:pathLst>
              </a:custGeom>
              <a:solidFill>
                <a:schemeClr val="bg2">
                  <a:alpha val="50000"/>
                </a:schemeClr>
              </a:solidFill>
              <a:ln w="9525" cap="rnd">
                <a:noFill/>
                <a:round/>
                <a:headEnd/>
                <a:tailEnd/>
              </a:ln>
              <a:effectLst/>
            </p:spPr>
            <p:txBody>
              <a:bodyPr/>
              <a:lstStyle/>
              <a:p>
                <a:endParaRPr lang="en-US"/>
              </a:p>
            </p:txBody>
          </p:sp>
          <p:sp>
            <p:nvSpPr>
              <p:cNvPr id="1055" name="Freeform 31"/>
              <p:cNvSpPr>
                <a:spLocks/>
              </p:cNvSpPr>
              <p:nvPr/>
            </p:nvSpPr>
            <p:spPr bwMode="ltGray">
              <a:xfrm>
                <a:off x="423" y="765"/>
                <a:ext cx="156" cy="118"/>
              </a:xfrm>
              <a:custGeom>
                <a:avLst/>
                <a:gdLst/>
                <a:ahLst/>
                <a:cxnLst>
                  <a:cxn ang="0">
                    <a:pos x="72" y="0"/>
                  </a:cxn>
                  <a:cxn ang="0">
                    <a:pos x="21" y="19"/>
                  </a:cxn>
                  <a:cxn ang="0">
                    <a:pos x="3" y="46"/>
                  </a:cxn>
                  <a:cxn ang="0">
                    <a:pos x="0" y="70"/>
                  </a:cxn>
                  <a:cxn ang="0">
                    <a:pos x="0" y="84"/>
                  </a:cxn>
                  <a:cxn ang="0">
                    <a:pos x="9" y="100"/>
                  </a:cxn>
                  <a:cxn ang="0">
                    <a:pos x="29" y="108"/>
                  </a:cxn>
                  <a:cxn ang="0">
                    <a:pos x="50" y="114"/>
                  </a:cxn>
                  <a:cxn ang="0">
                    <a:pos x="69" y="117"/>
                  </a:cxn>
                  <a:cxn ang="0">
                    <a:pos x="86" y="117"/>
                  </a:cxn>
                  <a:cxn ang="0">
                    <a:pos x="114" y="112"/>
                  </a:cxn>
                  <a:cxn ang="0">
                    <a:pos x="134" y="107"/>
                  </a:cxn>
                  <a:cxn ang="0">
                    <a:pos x="146" y="98"/>
                  </a:cxn>
                  <a:cxn ang="0">
                    <a:pos x="153" y="90"/>
                  </a:cxn>
                  <a:cxn ang="0">
                    <a:pos x="155" y="78"/>
                  </a:cxn>
                  <a:cxn ang="0">
                    <a:pos x="153" y="60"/>
                  </a:cxn>
                  <a:cxn ang="0">
                    <a:pos x="146" y="11"/>
                  </a:cxn>
                  <a:cxn ang="0">
                    <a:pos x="72" y="0"/>
                  </a:cxn>
                </a:cxnLst>
                <a:rect l="0" t="0" r="r" b="b"/>
                <a:pathLst>
                  <a:path w="156" h="118">
                    <a:moveTo>
                      <a:pt x="72" y="0"/>
                    </a:moveTo>
                    <a:lnTo>
                      <a:pt x="21" y="19"/>
                    </a:lnTo>
                    <a:lnTo>
                      <a:pt x="3" y="46"/>
                    </a:lnTo>
                    <a:lnTo>
                      <a:pt x="0" y="70"/>
                    </a:lnTo>
                    <a:lnTo>
                      <a:pt x="0" y="84"/>
                    </a:lnTo>
                    <a:lnTo>
                      <a:pt x="9" y="100"/>
                    </a:lnTo>
                    <a:lnTo>
                      <a:pt x="29" y="108"/>
                    </a:lnTo>
                    <a:lnTo>
                      <a:pt x="50" y="114"/>
                    </a:lnTo>
                    <a:lnTo>
                      <a:pt x="69" y="117"/>
                    </a:lnTo>
                    <a:lnTo>
                      <a:pt x="86" y="117"/>
                    </a:lnTo>
                    <a:lnTo>
                      <a:pt x="114" y="112"/>
                    </a:lnTo>
                    <a:lnTo>
                      <a:pt x="134" y="107"/>
                    </a:lnTo>
                    <a:lnTo>
                      <a:pt x="146" y="98"/>
                    </a:lnTo>
                    <a:lnTo>
                      <a:pt x="153" y="90"/>
                    </a:lnTo>
                    <a:lnTo>
                      <a:pt x="155" y="78"/>
                    </a:lnTo>
                    <a:lnTo>
                      <a:pt x="153" y="60"/>
                    </a:lnTo>
                    <a:lnTo>
                      <a:pt x="146" y="11"/>
                    </a:lnTo>
                    <a:lnTo>
                      <a:pt x="72" y="0"/>
                    </a:lnTo>
                  </a:path>
                </a:pathLst>
              </a:custGeom>
              <a:solidFill>
                <a:schemeClr val="bg2">
                  <a:alpha val="50000"/>
                </a:schemeClr>
              </a:solidFill>
              <a:ln w="9525" cap="rnd">
                <a:noFill/>
                <a:round/>
                <a:headEnd/>
                <a:tailEnd/>
              </a:ln>
              <a:effectLst/>
            </p:spPr>
            <p:txBody>
              <a:bodyPr/>
              <a:lstStyle/>
              <a:p>
                <a:endParaRPr lang="en-US"/>
              </a:p>
            </p:txBody>
          </p:sp>
          <p:sp>
            <p:nvSpPr>
              <p:cNvPr id="1056" name="Freeform 32"/>
              <p:cNvSpPr>
                <a:spLocks/>
              </p:cNvSpPr>
              <p:nvPr/>
            </p:nvSpPr>
            <p:spPr bwMode="ltGray">
              <a:xfrm>
                <a:off x="495" y="779"/>
                <a:ext cx="88" cy="74"/>
              </a:xfrm>
              <a:custGeom>
                <a:avLst/>
                <a:gdLst/>
                <a:ahLst/>
                <a:cxnLst>
                  <a:cxn ang="0">
                    <a:pos x="87" y="67"/>
                  </a:cxn>
                  <a:cxn ang="0">
                    <a:pos x="76" y="0"/>
                  </a:cxn>
                  <a:cxn ang="0">
                    <a:pos x="33" y="5"/>
                  </a:cxn>
                  <a:cxn ang="0">
                    <a:pos x="0" y="8"/>
                  </a:cxn>
                  <a:cxn ang="0">
                    <a:pos x="9" y="73"/>
                  </a:cxn>
                  <a:cxn ang="0">
                    <a:pos x="12" y="57"/>
                  </a:cxn>
                  <a:cxn ang="0">
                    <a:pos x="22" y="47"/>
                  </a:cxn>
                  <a:cxn ang="0">
                    <a:pos x="40" y="43"/>
                  </a:cxn>
                  <a:cxn ang="0">
                    <a:pos x="60" y="44"/>
                  </a:cxn>
                  <a:cxn ang="0">
                    <a:pos x="76" y="51"/>
                  </a:cxn>
                  <a:cxn ang="0">
                    <a:pos x="87" y="67"/>
                  </a:cxn>
                </a:cxnLst>
                <a:rect l="0" t="0" r="r" b="b"/>
                <a:pathLst>
                  <a:path w="88" h="74">
                    <a:moveTo>
                      <a:pt x="87" y="67"/>
                    </a:moveTo>
                    <a:lnTo>
                      <a:pt x="76" y="0"/>
                    </a:lnTo>
                    <a:lnTo>
                      <a:pt x="33" y="5"/>
                    </a:lnTo>
                    <a:lnTo>
                      <a:pt x="0" y="8"/>
                    </a:lnTo>
                    <a:lnTo>
                      <a:pt x="9" y="73"/>
                    </a:lnTo>
                    <a:lnTo>
                      <a:pt x="12" y="57"/>
                    </a:lnTo>
                    <a:lnTo>
                      <a:pt x="22" y="47"/>
                    </a:lnTo>
                    <a:lnTo>
                      <a:pt x="40" y="43"/>
                    </a:lnTo>
                    <a:lnTo>
                      <a:pt x="60" y="44"/>
                    </a:lnTo>
                    <a:lnTo>
                      <a:pt x="76" y="51"/>
                    </a:lnTo>
                    <a:lnTo>
                      <a:pt x="87" y="67"/>
                    </a:lnTo>
                  </a:path>
                </a:pathLst>
              </a:custGeom>
              <a:solidFill>
                <a:schemeClr val="bg2">
                  <a:alpha val="50000"/>
                </a:schemeClr>
              </a:solidFill>
              <a:ln w="9525" cap="rnd">
                <a:noFill/>
                <a:round/>
                <a:headEnd/>
                <a:tailEnd/>
              </a:ln>
              <a:effectLst/>
            </p:spPr>
            <p:txBody>
              <a:bodyPr/>
              <a:lstStyle/>
              <a:p>
                <a:endParaRPr lang="en-US"/>
              </a:p>
            </p:txBody>
          </p:sp>
          <p:sp>
            <p:nvSpPr>
              <p:cNvPr id="1057" name="Line 33"/>
              <p:cNvSpPr>
                <a:spLocks noChangeShapeType="1"/>
              </p:cNvSpPr>
              <p:nvPr/>
            </p:nvSpPr>
            <p:spPr bwMode="ltGray">
              <a:xfrm flipV="1">
                <a:off x="1968" y="350"/>
                <a:ext cx="192" cy="87"/>
              </a:xfrm>
              <a:prstGeom prst="line">
                <a:avLst/>
              </a:prstGeom>
              <a:noFill/>
              <a:ln w="12700">
                <a:solidFill>
                  <a:schemeClr val="hlink"/>
                </a:solidFill>
                <a:round/>
                <a:headEnd type="none" w="sm" len="sm"/>
                <a:tailEnd type="none" w="sm" len="sm"/>
              </a:ln>
              <a:effectLst/>
            </p:spPr>
            <p:txBody>
              <a:bodyPr wrap="none" anchor="ctr"/>
              <a:lstStyle/>
              <a:p>
                <a:endParaRPr lang="en-US"/>
              </a:p>
            </p:txBody>
          </p:sp>
          <p:sp>
            <p:nvSpPr>
              <p:cNvPr id="1058" name="Freeform 34"/>
              <p:cNvSpPr>
                <a:spLocks/>
              </p:cNvSpPr>
              <p:nvPr/>
            </p:nvSpPr>
            <p:spPr bwMode="ltGray">
              <a:xfrm>
                <a:off x="1356" y="63"/>
                <a:ext cx="2967" cy="457"/>
              </a:xfrm>
              <a:custGeom>
                <a:avLst/>
                <a:gdLst/>
                <a:ahLst/>
                <a:cxnLst>
                  <a:cxn ang="0">
                    <a:pos x="0" y="122"/>
                  </a:cxn>
                  <a:cxn ang="0">
                    <a:pos x="207" y="78"/>
                  </a:cxn>
                  <a:cxn ang="0">
                    <a:pos x="442" y="48"/>
                  </a:cxn>
                  <a:cxn ang="0">
                    <a:pos x="640" y="32"/>
                  </a:cxn>
                  <a:cxn ang="0">
                    <a:pos x="897" y="16"/>
                  </a:cxn>
                  <a:cxn ang="0">
                    <a:pos x="1215" y="2"/>
                  </a:cxn>
                  <a:cxn ang="0">
                    <a:pos x="1392" y="0"/>
                  </a:cxn>
                  <a:cxn ang="0">
                    <a:pos x="1710" y="0"/>
                  </a:cxn>
                  <a:cxn ang="0">
                    <a:pos x="1997" y="10"/>
                  </a:cxn>
                  <a:cxn ang="0">
                    <a:pos x="2258" y="21"/>
                  </a:cxn>
                  <a:cxn ang="0">
                    <a:pos x="2493" y="38"/>
                  </a:cxn>
                  <a:cxn ang="0">
                    <a:pos x="2674" y="54"/>
                  </a:cxn>
                  <a:cxn ang="0">
                    <a:pos x="2828" y="73"/>
                  </a:cxn>
                  <a:cxn ang="0">
                    <a:pos x="2966" y="92"/>
                  </a:cxn>
                  <a:cxn ang="0">
                    <a:pos x="2966" y="456"/>
                  </a:cxn>
                  <a:cxn ang="0">
                    <a:pos x="2833" y="434"/>
                  </a:cxn>
                  <a:cxn ang="0">
                    <a:pos x="2563" y="399"/>
                  </a:cxn>
                  <a:cxn ang="0">
                    <a:pos x="2382" y="382"/>
                  </a:cxn>
                  <a:cxn ang="0">
                    <a:pos x="2134" y="366"/>
                  </a:cxn>
                  <a:cxn ang="0">
                    <a:pos x="1944" y="358"/>
                  </a:cxn>
                  <a:cxn ang="0">
                    <a:pos x="1746" y="350"/>
                  </a:cxn>
                  <a:cxn ang="0">
                    <a:pos x="1529" y="350"/>
                  </a:cxn>
                  <a:cxn ang="0">
                    <a:pos x="1295" y="350"/>
                  </a:cxn>
                  <a:cxn ang="0">
                    <a:pos x="1047" y="355"/>
                  </a:cxn>
                  <a:cxn ang="0">
                    <a:pos x="853" y="363"/>
                  </a:cxn>
                  <a:cxn ang="0">
                    <a:pos x="654" y="374"/>
                  </a:cxn>
                  <a:cxn ang="0">
                    <a:pos x="468" y="388"/>
                  </a:cxn>
                  <a:cxn ang="0">
                    <a:pos x="296" y="404"/>
                  </a:cxn>
                  <a:cxn ang="0">
                    <a:pos x="150" y="423"/>
                  </a:cxn>
                  <a:cxn ang="0">
                    <a:pos x="13" y="445"/>
                  </a:cxn>
                  <a:cxn ang="0">
                    <a:pos x="0" y="122"/>
                  </a:cxn>
                </a:cxnLst>
                <a:rect l="0" t="0" r="r" b="b"/>
                <a:pathLst>
                  <a:path w="2967" h="457">
                    <a:moveTo>
                      <a:pt x="0" y="122"/>
                    </a:moveTo>
                    <a:lnTo>
                      <a:pt x="207" y="78"/>
                    </a:lnTo>
                    <a:lnTo>
                      <a:pt x="442" y="48"/>
                    </a:lnTo>
                    <a:lnTo>
                      <a:pt x="640" y="32"/>
                    </a:lnTo>
                    <a:lnTo>
                      <a:pt x="897" y="16"/>
                    </a:lnTo>
                    <a:lnTo>
                      <a:pt x="1215" y="2"/>
                    </a:lnTo>
                    <a:lnTo>
                      <a:pt x="1392" y="0"/>
                    </a:lnTo>
                    <a:lnTo>
                      <a:pt x="1710" y="0"/>
                    </a:lnTo>
                    <a:lnTo>
                      <a:pt x="1997" y="10"/>
                    </a:lnTo>
                    <a:lnTo>
                      <a:pt x="2258" y="21"/>
                    </a:lnTo>
                    <a:lnTo>
                      <a:pt x="2493" y="38"/>
                    </a:lnTo>
                    <a:lnTo>
                      <a:pt x="2674" y="54"/>
                    </a:lnTo>
                    <a:lnTo>
                      <a:pt x="2828" y="73"/>
                    </a:lnTo>
                    <a:lnTo>
                      <a:pt x="2966" y="92"/>
                    </a:lnTo>
                    <a:lnTo>
                      <a:pt x="2966" y="456"/>
                    </a:lnTo>
                    <a:lnTo>
                      <a:pt x="2833" y="434"/>
                    </a:lnTo>
                    <a:lnTo>
                      <a:pt x="2563" y="399"/>
                    </a:lnTo>
                    <a:lnTo>
                      <a:pt x="2382" y="382"/>
                    </a:lnTo>
                    <a:lnTo>
                      <a:pt x="2134" y="366"/>
                    </a:lnTo>
                    <a:lnTo>
                      <a:pt x="1944" y="358"/>
                    </a:lnTo>
                    <a:lnTo>
                      <a:pt x="1746" y="350"/>
                    </a:lnTo>
                    <a:lnTo>
                      <a:pt x="1529" y="350"/>
                    </a:lnTo>
                    <a:lnTo>
                      <a:pt x="1295" y="350"/>
                    </a:lnTo>
                    <a:lnTo>
                      <a:pt x="1047" y="355"/>
                    </a:lnTo>
                    <a:lnTo>
                      <a:pt x="853" y="363"/>
                    </a:lnTo>
                    <a:lnTo>
                      <a:pt x="654" y="374"/>
                    </a:lnTo>
                    <a:lnTo>
                      <a:pt x="468" y="388"/>
                    </a:lnTo>
                    <a:lnTo>
                      <a:pt x="296" y="404"/>
                    </a:lnTo>
                    <a:lnTo>
                      <a:pt x="150" y="423"/>
                    </a:lnTo>
                    <a:lnTo>
                      <a:pt x="13" y="445"/>
                    </a:lnTo>
                    <a:lnTo>
                      <a:pt x="0" y="122"/>
                    </a:lnTo>
                  </a:path>
                </a:pathLst>
              </a:custGeom>
              <a:gradFill rotWithShape="0">
                <a:gsLst>
                  <a:gs pos="0">
                    <a:schemeClr val="folHlink"/>
                  </a:gs>
                  <a:gs pos="50000">
                    <a:schemeClr val="accent1"/>
                  </a:gs>
                  <a:gs pos="100000">
                    <a:schemeClr val="folHlink"/>
                  </a:gs>
                </a:gsLst>
                <a:lin ang="0" scaled="1"/>
              </a:gradFill>
              <a:ln w="9525" cap="rnd">
                <a:noFill/>
                <a:round/>
                <a:headEnd/>
                <a:tailEnd/>
              </a:ln>
              <a:effectLst/>
            </p:spPr>
            <p:txBody>
              <a:bodyPr/>
              <a:lstStyle/>
              <a:p>
                <a:endParaRPr lang="en-US"/>
              </a:p>
            </p:txBody>
          </p:sp>
          <p:sp>
            <p:nvSpPr>
              <p:cNvPr id="1059" name="Freeform 35"/>
              <p:cNvSpPr>
                <a:spLocks/>
              </p:cNvSpPr>
              <p:nvPr/>
            </p:nvSpPr>
            <p:spPr bwMode="ltGray">
              <a:xfrm>
                <a:off x="555" y="159"/>
                <a:ext cx="823" cy="431"/>
              </a:xfrm>
              <a:custGeom>
                <a:avLst/>
                <a:gdLst/>
                <a:ahLst/>
                <a:cxnLst>
                  <a:cxn ang="0">
                    <a:pos x="815" y="27"/>
                  </a:cxn>
                  <a:cxn ang="0">
                    <a:pos x="822" y="350"/>
                  </a:cxn>
                  <a:cxn ang="0">
                    <a:pos x="746" y="382"/>
                  </a:cxn>
                  <a:cxn ang="0">
                    <a:pos x="676" y="404"/>
                  </a:cxn>
                  <a:cxn ang="0">
                    <a:pos x="619" y="415"/>
                  </a:cxn>
                  <a:cxn ang="0">
                    <a:pos x="571" y="421"/>
                  </a:cxn>
                  <a:cxn ang="0">
                    <a:pos x="517" y="427"/>
                  </a:cxn>
                  <a:cxn ang="0">
                    <a:pos x="427" y="430"/>
                  </a:cxn>
                  <a:cxn ang="0">
                    <a:pos x="344" y="423"/>
                  </a:cxn>
                  <a:cxn ang="0">
                    <a:pos x="259" y="410"/>
                  </a:cxn>
                  <a:cxn ang="0">
                    <a:pos x="177" y="388"/>
                  </a:cxn>
                  <a:cxn ang="0">
                    <a:pos x="105" y="358"/>
                  </a:cxn>
                  <a:cxn ang="0">
                    <a:pos x="41" y="325"/>
                  </a:cxn>
                  <a:cxn ang="0">
                    <a:pos x="0" y="294"/>
                  </a:cxn>
                  <a:cxn ang="0">
                    <a:pos x="0" y="0"/>
                  </a:cxn>
                  <a:cxn ang="0">
                    <a:pos x="46" y="25"/>
                  </a:cxn>
                  <a:cxn ang="0">
                    <a:pos x="105" y="47"/>
                  </a:cxn>
                  <a:cxn ang="0">
                    <a:pos x="175" y="66"/>
                  </a:cxn>
                  <a:cxn ang="0">
                    <a:pos x="244" y="81"/>
                  </a:cxn>
                  <a:cxn ang="0">
                    <a:pos x="314" y="89"/>
                  </a:cxn>
                  <a:cxn ang="0">
                    <a:pos x="361" y="93"/>
                  </a:cxn>
                  <a:cxn ang="0">
                    <a:pos x="401" y="95"/>
                  </a:cxn>
                  <a:cxn ang="0">
                    <a:pos x="471" y="95"/>
                  </a:cxn>
                  <a:cxn ang="0">
                    <a:pos x="515" y="92"/>
                  </a:cxn>
                  <a:cxn ang="0">
                    <a:pos x="555" y="87"/>
                  </a:cxn>
                  <a:cxn ang="0">
                    <a:pos x="600" y="84"/>
                  </a:cxn>
                  <a:cxn ang="0">
                    <a:pos x="640" y="76"/>
                  </a:cxn>
                  <a:cxn ang="0">
                    <a:pos x="689" y="67"/>
                  </a:cxn>
                  <a:cxn ang="0">
                    <a:pos x="733" y="55"/>
                  </a:cxn>
                  <a:cxn ang="0">
                    <a:pos x="777" y="41"/>
                  </a:cxn>
                  <a:cxn ang="0">
                    <a:pos x="815" y="27"/>
                  </a:cxn>
                </a:cxnLst>
                <a:rect l="0" t="0" r="r" b="b"/>
                <a:pathLst>
                  <a:path w="823" h="431">
                    <a:moveTo>
                      <a:pt x="815" y="27"/>
                    </a:moveTo>
                    <a:lnTo>
                      <a:pt x="822" y="350"/>
                    </a:lnTo>
                    <a:lnTo>
                      <a:pt x="746" y="382"/>
                    </a:lnTo>
                    <a:lnTo>
                      <a:pt x="676" y="404"/>
                    </a:lnTo>
                    <a:lnTo>
                      <a:pt x="619" y="415"/>
                    </a:lnTo>
                    <a:lnTo>
                      <a:pt x="571" y="421"/>
                    </a:lnTo>
                    <a:lnTo>
                      <a:pt x="517" y="427"/>
                    </a:lnTo>
                    <a:lnTo>
                      <a:pt x="427" y="430"/>
                    </a:lnTo>
                    <a:lnTo>
                      <a:pt x="344" y="423"/>
                    </a:lnTo>
                    <a:lnTo>
                      <a:pt x="259" y="410"/>
                    </a:lnTo>
                    <a:lnTo>
                      <a:pt x="177" y="388"/>
                    </a:lnTo>
                    <a:lnTo>
                      <a:pt x="105" y="358"/>
                    </a:lnTo>
                    <a:lnTo>
                      <a:pt x="41" y="325"/>
                    </a:lnTo>
                    <a:lnTo>
                      <a:pt x="0" y="294"/>
                    </a:lnTo>
                    <a:lnTo>
                      <a:pt x="0" y="0"/>
                    </a:lnTo>
                    <a:lnTo>
                      <a:pt x="46" y="25"/>
                    </a:lnTo>
                    <a:lnTo>
                      <a:pt x="105" y="47"/>
                    </a:lnTo>
                    <a:lnTo>
                      <a:pt x="175" y="66"/>
                    </a:lnTo>
                    <a:lnTo>
                      <a:pt x="244" y="81"/>
                    </a:lnTo>
                    <a:lnTo>
                      <a:pt x="314" y="89"/>
                    </a:lnTo>
                    <a:lnTo>
                      <a:pt x="361" y="93"/>
                    </a:lnTo>
                    <a:lnTo>
                      <a:pt x="401" y="95"/>
                    </a:lnTo>
                    <a:lnTo>
                      <a:pt x="471" y="95"/>
                    </a:lnTo>
                    <a:lnTo>
                      <a:pt x="515" y="92"/>
                    </a:lnTo>
                    <a:lnTo>
                      <a:pt x="555" y="87"/>
                    </a:lnTo>
                    <a:lnTo>
                      <a:pt x="600" y="84"/>
                    </a:lnTo>
                    <a:lnTo>
                      <a:pt x="640" y="76"/>
                    </a:lnTo>
                    <a:lnTo>
                      <a:pt x="689" y="67"/>
                    </a:lnTo>
                    <a:lnTo>
                      <a:pt x="733" y="55"/>
                    </a:lnTo>
                    <a:lnTo>
                      <a:pt x="777" y="41"/>
                    </a:lnTo>
                    <a:lnTo>
                      <a:pt x="815" y="27"/>
                    </a:lnTo>
                  </a:path>
                </a:pathLst>
              </a:custGeom>
              <a:gradFill rotWithShape="0">
                <a:gsLst>
                  <a:gs pos="0">
                    <a:schemeClr val="folHlink"/>
                  </a:gs>
                  <a:gs pos="50000">
                    <a:schemeClr val="accent1"/>
                  </a:gs>
                  <a:gs pos="100000">
                    <a:schemeClr val="folHlink"/>
                  </a:gs>
                </a:gsLst>
                <a:lin ang="0" scaled="1"/>
              </a:gradFill>
              <a:ln w="9525" cap="rnd">
                <a:noFill/>
                <a:round/>
                <a:headEnd/>
                <a:tailEnd/>
              </a:ln>
              <a:effectLst/>
            </p:spPr>
            <p:txBody>
              <a:bodyPr/>
              <a:lstStyle/>
              <a:p>
                <a:endParaRPr lang="en-US"/>
              </a:p>
            </p:txBody>
          </p:sp>
          <p:sp>
            <p:nvSpPr>
              <p:cNvPr id="1060" name="Freeform 36"/>
              <p:cNvSpPr>
                <a:spLocks/>
              </p:cNvSpPr>
              <p:nvPr/>
            </p:nvSpPr>
            <p:spPr bwMode="ltGray">
              <a:xfrm>
                <a:off x="102" y="573"/>
                <a:ext cx="551" cy="340"/>
              </a:xfrm>
              <a:custGeom>
                <a:avLst/>
                <a:gdLst/>
                <a:ahLst/>
                <a:cxnLst>
                  <a:cxn ang="0">
                    <a:pos x="16" y="53"/>
                  </a:cxn>
                  <a:cxn ang="0">
                    <a:pos x="0" y="122"/>
                  </a:cxn>
                  <a:cxn ang="0">
                    <a:pos x="10" y="146"/>
                  </a:cxn>
                  <a:cxn ang="0">
                    <a:pos x="33" y="184"/>
                  </a:cxn>
                  <a:cxn ang="0">
                    <a:pos x="57" y="217"/>
                  </a:cxn>
                  <a:cxn ang="0">
                    <a:pos x="85" y="244"/>
                  </a:cxn>
                  <a:cxn ang="0">
                    <a:pos x="120" y="271"/>
                  </a:cxn>
                  <a:cxn ang="0">
                    <a:pos x="153" y="290"/>
                  </a:cxn>
                  <a:cxn ang="0">
                    <a:pos x="189" y="309"/>
                  </a:cxn>
                  <a:cxn ang="0">
                    <a:pos x="235" y="325"/>
                  </a:cxn>
                  <a:cxn ang="0">
                    <a:pos x="270" y="333"/>
                  </a:cxn>
                  <a:cxn ang="0">
                    <a:pos x="312" y="339"/>
                  </a:cxn>
                  <a:cxn ang="0">
                    <a:pos x="351" y="339"/>
                  </a:cxn>
                  <a:cxn ang="0">
                    <a:pos x="393" y="334"/>
                  </a:cxn>
                  <a:cxn ang="0">
                    <a:pos x="436" y="322"/>
                  </a:cxn>
                  <a:cxn ang="0">
                    <a:pos x="475" y="303"/>
                  </a:cxn>
                  <a:cxn ang="0">
                    <a:pos x="498" y="287"/>
                  </a:cxn>
                  <a:cxn ang="0">
                    <a:pos x="526" y="263"/>
                  </a:cxn>
                  <a:cxn ang="0">
                    <a:pos x="541" y="243"/>
                  </a:cxn>
                  <a:cxn ang="0">
                    <a:pos x="550" y="227"/>
                  </a:cxn>
                  <a:cxn ang="0">
                    <a:pos x="550" y="209"/>
                  </a:cxn>
                  <a:cxn ang="0">
                    <a:pos x="544" y="187"/>
                  </a:cxn>
                  <a:cxn ang="0">
                    <a:pos x="532" y="171"/>
                  </a:cxn>
                  <a:cxn ang="0">
                    <a:pos x="523" y="135"/>
                  </a:cxn>
                  <a:cxn ang="0">
                    <a:pos x="519" y="116"/>
                  </a:cxn>
                  <a:cxn ang="0">
                    <a:pos x="267" y="133"/>
                  </a:cxn>
                  <a:cxn ang="0">
                    <a:pos x="234" y="126"/>
                  </a:cxn>
                  <a:cxn ang="0">
                    <a:pos x="193" y="114"/>
                  </a:cxn>
                  <a:cxn ang="0">
                    <a:pos x="162" y="97"/>
                  </a:cxn>
                  <a:cxn ang="0">
                    <a:pos x="129" y="77"/>
                  </a:cxn>
                  <a:cxn ang="0">
                    <a:pos x="97" y="48"/>
                  </a:cxn>
                  <a:cxn ang="0">
                    <a:pos x="78" y="24"/>
                  </a:cxn>
                  <a:cxn ang="0">
                    <a:pos x="60" y="0"/>
                  </a:cxn>
                  <a:cxn ang="0">
                    <a:pos x="16" y="53"/>
                  </a:cxn>
                </a:cxnLst>
                <a:rect l="0" t="0" r="r" b="b"/>
                <a:pathLst>
                  <a:path w="551" h="340">
                    <a:moveTo>
                      <a:pt x="16" y="53"/>
                    </a:moveTo>
                    <a:lnTo>
                      <a:pt x="0" y="122"/>
                    </a:lnTo>
                    <a:lnTo>
                      <a:pt x="10" y="146"/>
                    </a:lnTo>
                    <a:lnTo>
                      <a:pt x="33" y="184"/>
                    </a:lnTo>
                    <a:lnTo>
                      <a:pt x="57" y="217"/>
                    </a:lnTo>
                    <a:lnTo>
                      <a:pt x="85" y="244"/>
                    </a:lnTo>
                    <a:lnTo>
                      <a:pt x="120" y="271"/>
                    </a:lnTo>
                    <a:lnTo>
                      <a:pt x="153" y="290"/>
                    </a:lnTo>
                    <a:lnTo>
                      <a:pt x="189" y="309"/>
                    </a:lnTo>
                    <a:lnTo>
                      <a:pt x="235" y="325"/>
                    </a:lnTo>
                    <a:lnTo>
                      <a:pt x="270" y="333"/>
                    </a:lnTo>
                    <a:lnTo>
                      <a:pt x="312" y="339"/>
                    </a:lnTo>
                    <a:lnTo>
                      <a:pt x="351" y="339"/>
                    </a:lnTo>
                    <a:lnTo>
                      <a:pt x="393" y="334"/>
                    </a:lnTo>
                    <a:lnTo>
                      <a:pt x="436" y="322"/>
                    </a:lnTo>
                    <a:lnTo>
                      <a:pt x="475" y="303"/>
                    </a:lnTo>
                    <a:lnTo>
                      <a:pt x="498" y="287"/>
                    </a:lnTo>
                    <a:lnTo>
                      <a:pt x="526" y="263"/>
                    </a:lnTo>
                    <a:lnTo>
                      <a:pt x="541" y="243"/>
                    </a:lnTo>
                    <a:lnTo>
                      <a:pt x="550" y="227"/>
                    </a:lnTo>
                    <a:lnTo>
                      <a:pt x="550" y="209"/>
                    </a:lnTo>
                    <a:lnTo>
                      <a:pt x="544" y="187"/>
                    </a:lnTo>
                    <a:lnTo>
                      <a:pt x="532" y="171"/>
                    </a:lnTo>
                    <a:lnTo>
                      <a:pt x="523" y="135"/>
                    </a:lnTo>
                    <a:lnTo>
                      <a:pt x="519" y="116"/>
                    </a:lnTo>
                    <a:lnTo>
                      <a:pt x="267" y="133"/>
                    </a:lnTo>
                    <a:lnTo>
                      <a:pt x="234" y="126"/>
                    </a:lnTo>
                    <a:lnTo>
                      <a:pt x="193" y="114"/>
                    </a:lnTo>
                    <a:lnTo>
                      <a:pt x="162" y="97"/>
                    </a:lnTo>
                    <a:lnTo>
                      <a:pt x="129" y="77"/>
                    </a:lnTo>
                    <a:lnTo>
                      <a:pt x="97" y="48"/>
                    </a:lnTo>
                    <a:lnTo>
                      <a:pt x="78" y="24"/>
                    </a:lnTo>
                    <a:lnTo>
                      <a:pt x="60" y="0"/>
                    </a:lnTo>
                    <a:lnTo>
                      <a:pt x="16" y="53"/>
                    </a:lnTo>
                  </a:path>
                </a:pathLst>
              </a:custGeom>
              <a:gradFill rotWithShape="0">
                <a:gsLst>
                  <a:gs pos="0">
                    <a:schemeClr val="hlink"/>
                  </a:gs>
                  <a:gs pos="100000">
                    <a:schemeClr val="folHlink"/>
                  </a:gs>
                </a:gsLst>
                <a:lin ang="0" scaled="1"/>
              </a:gradFill>
              <a:ln w="9525" cap="rnd">
                <a:noFill/>
                <a:round/>
                <a:headEnd/>
                <a:tailEnd/>
              </a:ln>
              <a:effectLst/>
            </p:spPr>
            <p:txBody>
              <a:bodyPr/>
              <a:lstStyle/>
              <a:p>
                <a:endParaRPr lang="en-US"/>
              </a:p>
            </p:txBody>
          </p:sp>
          <p:sp>
            <p:nvSpPr>
              <p:cNvPr id="1061" name="Freeform 37"/>
              <p:cNvSpPr>
                <a:spLocks/>
              </p:cNvSpPr>
              <p:nvPr/>
            </p:nvSpPr>
            <p:spPr bwMode="ltGray">
              <a:xfrm>
                <a:off x="82" y="160"/>
                <a:ext cx="475" cy="552"/>
              </a:xfrm>
              <a:custGeom>
                <a:avLst/>
                <a:gdLst/>
                <a:ahLst/>
                <a:cxnLst>
                  <a:cxn ang="0">
                    <a:pos x="474" y="0"/>
                  </a:cxn>
                  <a:cxn ang="0">
                    <a:pos x="474" y="294"/>
                  </a:cxn>
                  <a:cxn ang="0">
                    <a:pos x="446" y="291"/>
                  </a:cxn>
                  <a:cxn ang="0">
                    <a:pos x="411" y="293"/>
                  </a:cxn>
                  <a:cxn ang="0">
                    <a:pos x="353" y="299"/>
                  </a:cxn>
                  <a:cxn ang="0">
                    <a:pos x="296" y="310"/>
                  </a:cxn>
                  <a:cxn ang="0">
                    <a:pos x="243" y="323"/>
                  </a:cxn>
                  <a:cxn ang="0">
                    <a:pos x="200" y="339"/>
                  </a:cxn>
                  <a:cxn ang="0">
                    <a:pos x="149" y="364"/>
                  </a:cxn>
                  <a:cxn ang="0">
                    <a:pos x="110" y="390"/>
                  </a:cxn>
                  <a:cxn ang="0">
                    <a:pos x="81" y="415"/>
                  </a:cxn>
                  <a:cxn ang="0">
                    <a:pos x="60" y="439"/>
                  </a:cxn>
                  <a:cxn ang="0">
                    <a:pos x="47" y="461"/>
                  </a:cxn>
                  <a:cxn ang="0">
                    <a:pos x="35" y="488"/>
                  </a:cxn>
                  <a:cxn ang="0">
                    <a:pos x="30" y="513"/>
                  </a:cxn>
                  <a:cxn ang="0">
                    <a:pos x="23" y="551"/>
                  </a:cxn>
                  <a:cxn ang="0">
                    <a:pos x="17" y="518"/>
                  </a:cxn>
                  <a:cxn ang="0">
                    <a:pos x="8" y="481"/>
                  </a:cxn>
                  <a:cxn ang="0">
                    <a:pos x="5" y="453"/>
                  </a:cxn>
                  <a:cxn ang="0">
                    <a:pos x="0" y="420"/>
                  </a:cxn>
                  <a:cxn ang="0">
                    <a:pos x="2" y="393"/>
                  </a:cxn>
                  <a:cxn ang="0">
                    <a:pos x="8" y="361"/>
                  </a:cxn>
                  <a:cxn ang="0">
                    <a:pos x="15" y="317"/>
                  </a:cxn>
                  <a:cxn ang="0">
                    <a:pos x="30" y="279"/>
                  </a:cxn>
                  <a:cxn ang="0">
                    <a:pos x="50" y="238"/>
                  </a:cxn>
                  <a:cxn ang="0">
                    <a:pos x="75" y="196"/>
                  </a:cxn>
                  <a:cxn ang="0">
                    <a:pos x="111" y="152"/>
                  </a:cxn>
                  <a:cxn ang="0">
                    <a:pos x="152" y="116"/>
                  </a:cxn>
                  <a:cxn ang="0">
                    <a:pos x="188" y="87"/>
                  </a:cxn>
                  <a:cxn ang="0">
                    <a:pos x="233" y="60"/>
                  </a:cxn>
                  <a:cxn ang="0">
                    <a:pos x="279" y="40"/>
                  </a:cxn>
                  <a:cxn ang="0">
                    <a:pos x="333" y="21"/>
                  </a:cxn>
                  <a:cxn ang="0">
                    <a:pos x="380" y="10"/>
                  </a:cxn>
                  <a:cxn ang="0">
                    <a:pos x="435" y="3"/>
                  </a:cxn>
                  <a:cxn ang="0">
                    <a:pos x="474" y="0"/>
                  </a:cxn>
                </a:cxnLst>
                <a:rect l="0" t="0" r="r" b="b"/>
                <a:pathLst>
                  <a:path w="475" h="552">
                    <a:moveTo>
                      <a:pt x="474" y="0"/>
                    </a:moveTo>
                    <a:lnTo>
                      <a:pt x="474" y="294"/>
                    </a:lnTo>
                    <a:lnTo>
                      <a:pt x="446" y="291"/>
                    </a:lnTo>
                    <a:lnTo>
                      <a:pt x="411" y="293"/>
                    </a:lnTo>
                    <a:lnTo>
                      <a:pt x="353" y="299"/>
                    </a:lnTo>
                    <a:lnTo>
                      <a:pt x="296" y="310"/>
                    </a:lnTo>
                    <a:lnTo>
                      <a:pt x="243" y="323"/>
                    </a:lnTo>
                    <a:lnTo>
                      <a:pt x="200" y="339"/>
                    </a:lnTo>
                    <a:lnTo>
                      <a:pt x="149" y="364"/>
                    </a:lnTo>
                    <a:lnTo>
                      <a:pt x="110" y="390"/>
                    </a:lnTo>
                    <a:lnTo>
                      <a:pt x="81" y="415"/>
                    </a:lnTo>
                    <a:lnTo>
                      <a:pt x="60" y="439"/>
                    </a:lnTo>
                    <a:lnTo>
                      <a:pt x="47" y="461"/>
                    </a:lnTo>
                    <a:lnTo>
                      <a:pt x="35" y="488"/>
                    </a:lnTo>
                    <a:lnTo>
                      <a:pt x="30" y="513"/>
                    </a:lnTo>
                    <a:lnTo>
                      <a:pt x="23" y="551"/>
                    </a:lnTo>
                    <a:lnTo>
                      <a:pt x="17" y="518"/>
                    </a:lnTo>
                    <a:lnTo>
                      <a:pt x="8" y="481"/>
                    </a:lnTo>
                    <a:lnTo>
                      <a:pt x="5" y="453"/>
                    </a:lnTo>
                    <a:lnTo>
                      <a:pt x="0" y="420"/>
                    </a:lnTo>
                    <a:lnTo>
                      <a:pt x="2" y="393"/>
                    </a:lnTo>
                    <a:lnTo>
                      <a:pt x="8" y="361"/>
                    </a:lnTo>
                    <a:lnTo>
                      <a:pt x="15" y="317"/>
                    </a:lnTo>
                    <a:lnTo>
                      <a:pt x="30" y="279"/>
                    </a:lnTo>
                    <a:lnTo>
                      <a:pt x="50" y="238"/>
                    </a:lnTo>
                    <a:lnTo>
                      <a:pt x="75" y="196"/>
                    </a:lnTo>
                    <a:lnTo>
                      <a:pt x="111" y="152"/>
                    </a:lnTo>
                    <a:lnTo>
                      <a:pt x="152" y="116"/>
                    </a:lnTo>
                    <a:lnTo>
                      <a:pt x="188" y="87"/>
                    </a:lnTo>
                    <a:lnTo>
                      <a:pt x="233" y="60"/>
                    </a:lnTo>
                    <a:lnTo>
                      <a:pt x="279" y="40"/>
                    </a:lnTo>
                    <a:lnTo>
                      <a:pt x="333" y="21"/>
                    </a:lnTo>
                    <a:lnTo>
                      <a:pt x="380" y="10"/>
                    </a:lnTo>
                    <a:lnTo>
                      <a:pt x="435" y="3"/>
                    </a:lnTo>
                    <a:lnTo>
                      <a:pt x="474" y="0"/>
                    </a:lnTo>
                  </a:path>
                </a:pathLst>
              </a:custGeom>
              <a:gradFill rotWithShape="0">
                <a:gsLst>
                  <a:gs pos="0">
                    <a:schemeClr val="folHlink"/>
                  </a:gs>
                  <a:gs pos="50000">
                    <a:schemeClr val="accent1"/>
                  </a:gs>
                  <a:gs pos="100000">
                    <a:schemeClr val="folHlink"/>
                  </a:gs>
                </a:gsLst>
                <a:lin ang="0" scaled="1"/>
              </a:gradFill>
              <a:ln w="9525" cap="rnd">
                <a:noFill/>
                <a:round/>
                <a:headEnd/>
                <a:tailEnd/>
              </a:ln>
              <a:effectLst/>
            </p:spPr>
            <p:txBody>
              <a:bodyPr/>
              <a:lstStyle/>
              <a:p>
                <a:endParaRPr lang="en-US"/>
              </a:p>
            </p:txBody>
          </p:sp>
          <p:sp>
            <p:nvSpPr>
              <p:cNvPr id="1062" name="Freeform 38"/>
              <p:cNvSpPr>
                <a:spLocks/>
              </p:cNvSpPr>
              <p:nvPr/>
            </p:nvSpPr>
            <p:spPr bwMode="ltGray">
              <a:xfrm>
                <a:off x="370" y="727"/>
                <a:ext cx="156" cy="118"/>
              </a:xfrm>
              <a:custGeom>
                <a:avLst/>
                <a:gdLst/>
                <a:ahLst/>
                <a:cxnLst>
                  <a:cxn ang="0">
                    <a:pos x="72" y="0"/>
                  </a:cxn>
                  <a:cxn ang="0">
                    <a:pos x="21" y="19"/>
                  </a:cxn>
                  <a:cxn ang="0">
                    <a:pos x="3" y="46"/>
                  </a:cxn>
                  <a:cxn ang="0">
                    <a:pos x="0" y="70"/>
                  </a:cxn>
                  <a:cxn ang="0">
                    <a:pos x="0" y="84"/>
                  </a:cxn>
                  <a:cxn ang="0">
                    <a:pos x="9" y="100"/>
                  </a:cxn>
                  <a:cxn ang="0">
                    <a:pos x="29" y="108"/>
                  </a:cxn>
                  <a:cxn ang="0">
                    <a:pos x="50" y="114"/>
                  </a:cxn>
                  <a:cxn ang="0">
                    <a:pos x="69" y="117"/>
                  </a:cxn>
                  <a:cxn ang="0">
                    <a:pos x="86" y="117"/>
                  </a:cxn>
                  <a:cxn ang="0">
                    <a:pos x="114" y="112"/>
                  </a:cxn>
                  <a:cxn ang="0">
                    <a:pos x="134" y="107"/>
                  </a:cxn>
                  <a:cxn ang="0">
                    <a:pos x="146" y="98"/>
                  </a:cxn>
                  <a:cxn ang="0">
                    <a:pos x="153" y="90"/>
                  </a:cxn>
                  <a:cxn ang="0">
                    <a:pos x="155" y="78"/>
                  </a:cxn>
                  <a:cxn ang="0">
                    <a:pos x="153" y="60"/>
                  </a:cxn>
                  <a:cxn ang="0">
                    <a:pos x="146" y="11"/>
                  </a:cxn>
                  <a:cxn ang="0">
                    <a:pos x="72" y="0"/>
                  </a:cxn>
                </a:cxnLst>
                <a:rect l="0" t="0" r="r" b="b"/>
                <a:pathLst>
                  <a:path w="156" h="118">
                    <a:moveTo>
                      <a:pt x="72" y="0"/>
                    </a:moveTo>
                    <a:lnTo>
                      <a:pt x="21" y="19"/>
                    </a:lnTo>
                    <a:lnTo>
                      <a:pt x="3" y="46"/>
                    </a:lnTo>
                    <a:lnTo>
                      <a:pt x="0" y="70"/>
                    </a:lnTo>
                    <a:lnTo>
                      <a:pt x="0" y="84"/>
                    </a:lnTo>
                    <a:lnTo>
                      <a:pt x="9" y="100"/>
                    </a:lnTo>
                    <a:lnTo>
                      <a:pt x="29" y="108"/>
                    </a:lnTo>
                    <a:lnTo>
                      <a:pt x="50" y="114"/>
                    </a:lnTo>
                    <a:lnTo>
                      <a:pt x="69" y="117"/>
                    </a:lnTo>
                    <a:lnTo>
                      <a:pt x="86" y="117"/>
                    </a:lnTo>
                    <a:lnTo>
                      <a:pt x="114" y="112"/>
                    </a:lnTo>
                    <a:lnTo>
                      <a:pt x="134" y="107"/>
                    </a:lnTo>
                    <a:lnTo>
                      <a:pt x="146" y="98"/>
                    </a:lnTo>
                    <a:lnTo>
                      <a:pt x="153" y="90"/>
                    </a:lnTo>
                    <a:lnTo>
                      <a:pt x="155" y="78"/>
                    </a:lnTo>
                    <a:lnTo>
                      <a:pt x="153" y="60"/>
                    </a:lnTo>
                    <a:lnTo>
                      <a:pt x="146" y="11"/>
                    </a:lnTo>
                    <a:lnTo>
                      <a:pt x="72" y="0"/>
                    </a:lnTo>
                  </a:path>
                </a:pathLst>
              </a:custGeom>
              <a:gradFill rotWithShape="0">
                <a:gsLst>
                  <a:gs pos="0">
                    <a:schemeClr val="hlink"/>
                  </a:gs>
                  <a:gs pos="100000">
                    <a:schemeClr val="folHlink"/>
                  </a:gs>
                </a:gsLst>
                <a:lin ang="0" scaled="1"/>
              </a:gradFill>
              <a:ln w="9525" cap="rnd">
                <a:noFill/>
                <a:round/>
                <a:headEnd/>
                <a:tailEnd/>
              </a:ln>
              <a:effectLst/>
            </p:spPr>
            <p:txBody>
              <a:bodyPr/>
              <a:lstStyle/>
              <a:p>
                <a:endParaRPr lang="en-US"/>
              </a:p>
            </p:txBody>
          </p:sp>
          <p:sp>
            <p:nvSpPr>
              <p:cNvPr id="1063" name="Freeform 39"/>
              <p:cNvSpPr>
                <a:spLocks/>
              </p:cNvSpPr>
              <p:nvPr/>
            </p:nvSpPr>
            <p:spPr bwMode="ltGray">
              <a:xfrm>
                <a:off x="442" y="741"/>
                <a:ext cx="88" cy="74"/>
              </a:xfrm>
              <a:custGeom>
                <a:avLst/>
                <a:gdLst/>
                <a:ahLst/>
                <a:cxnLst>
                  <a:cxn ang="0">
                    <a:pos x="87" y="67"/>
                  </a:cxn>
                  <a:cxn ang="0">
                    <a:pos x="76" y="0"/>
                  </a:cxn>
                  <a:cxn ang="0">
                    <a:pos x="33" y="5"/>
                  </a:cxn>
                  <a:cxn ang="0">
                    <a:pos x="0" y="8"/>
                  </a:cxn>
                  <a:cxn ang="0">
                    <a:pos x="9" y="73"/>
                  </a:cxn>
                  <a:cxn ang="0">
                    <a:pos x="12" y="57"/>
                  </a:cxn>
                  <a:cxn ang="0">
                    <a:pos x="22" y="47"/>
                  </a:cxn>
                  <a:cxn ang="0">
                    <a:pos x="40" y="43"/>
                  </a:cxn>
                  <a:cxn ang="0">
                    <a:pos x="60" y="44"/>
                  </a:cxn>
                  <a:cxn ang="0">
                    <a:pos x="76" y="51"/>
                  </a:cxn>
                  <a:cxn ang="0">
                    <a:pos x="87" y="67"/>
                  </a:cxn>
                </a:cxnLst>
                <a:rect l="0" t="0" r="r" b="b"/>
                <a:pathLst>
                  <a:path w="88" h="74">
                    <a:moveTo>
                      <a:pt x="87" y="67"/>
                    </a:moveTo>
                    <a:lnTo>
                      <a:pt x="76" y="0"/>
                    </a:lnTo>
                    <a:lnTo>
                      <a:pt x="33" y="5"/>
                    </a:lnTo>
                    <a:lnTo>
                      <a:pt x="0" y="8"/>
                    </a:lnTo>
                    <a:lnTo>
                      <a:pt x="9" y="73"/>
                    </a:lnTo>
                    <a:lnTo>
                      <a:pt x="12" y="57"/>
                    </a:lnTo>
                    <a:lnTo>
                      <a:pt x="22" y="47"/>
                    </a:lnTo>
                    <a:lnTo>
                      <a:pt x="40" y="43"/>
                    </a:lnTo>
                    <a:lnTo>
                      <a:pt x="60" y="44"/>
                    </a:lnTo>
                    <a:lnTo>
                      <a:pt x="76" y="51"/>
                    </a:lnTo>
                    <a:lnTo>
                      <a:pt x="87" y="67"/>
                    </a:lnTo>
                  </a:path>
                </a:pathLst>
              </a:custGeom>
              <a:gradFill rotWithShape="0">
                <a:gsLst>
                  <a:gs pos="0">
                    <a:schemeClr val="folHlink"/>
                  </a:gs>
                  <a:gs pos="50000">
                    <a:schemeClr val="accent1"/>
                  </a:gs>
                  <a:gs pos="100000">
                    <a:schemeClr val="folHlink"/>
                  </a:gs>
                </a:gsLst>
                <a:lin ang="0" scaled="1"/>
              </a:gradFill>
              <a:ln w="9525" cap="rnd">
                <a:noFill/>
                <a:round/>
                <a:headEnd/>
                <a:tailEnd/>
              </a:ln>
              <a:effectLst/>
            </p:spPr>
            <p:txBody>
              <a:bodyPr/>
              <a:lstStyle/>
              <a:p>
                <a:endParaRPr lang="en-US"/>
              </a:p>
            </p:txBody>
          </p:sp>
          <p:sp>
            <p:nvSpPr>
              <p:cNvPr id="1064" name="Freeform 40"/>
              <p:cNvSpPr>
                <a:spLocks/>
              </p:cNvSpPr>
              <p:nvPr/>
            </p:nvSpPr>
            <p:spPr bwMode="ltGray">
              <a:xfrm>
                <a:off x="334" y="520"/>
                <a:ext cx="319" cy="286"/>
              </a:xfrm>
              <a:custGeom>
                <a:avLst/>
                <a:gdLst/>
                <a:ahLst/>
                <a:cxnLst>
                  <a:cxn ang="0">
                    <a:pos x="317" y="275"/>
                  </a:cxn>
                  <a:cxn ang="0">
                    <a:pos x="315" y="254"/>
                  </a:cxn>
                  <a:cxn ang="0">
                    <a:pos x="306" y="235"/>
                  </a:cxn>
                  <a:cxn ang="0">
                    <a:pos x="299" y="219"/>
                  </a:cxn>
                  <a:cxn ang="0">
                    <a:pos x="294" y="194"/>
                  </a:cxn>
                  <a:cxn ang="0">
                    <a:pos x="288" y="161"/>
                  </a:cxn>
                  <a:cxn ang="0">
                    <a:pos x="284" y="126"/>
                  </a:cxn>
                  <a:cxn ang="0">
                    <a:pos x="281" y="94"/>
                  </a:cxn>
                  <a:cxn ang="0">
                    <a:pos x="279" y="67"/>
                  </a:cxn>
                  <a:cxn ang="0">
                    <a:pos x="278" y="43"/>
                  </a:cxn>
                  <a:cxn ang="0">
                    <a:pos x="270" y="29"/>
                  </a:cxn>
                  <a:cxn ang="0">
                    <a:pos x="255" y="16"/>
                  </a:cxn>
                  <a:cxn ang="0">
                    <a:pos x="240" y="9"/>
                  </a:cxn>
                  <a:cxn ang="0">
                    <a:pos x="216" y="2"/>
                  </a:cxn>
                  <a:cxn ang="0">
                    <a:pos x="189" y="0"/>
                  </a:cxn>
                  <a:cxn ang="0">
                    <a:pos x="147" y="0"/>
                  </a:cxn>
                  <a:cxn ang="0">
                    <a:pos x="110" y="2"/>
                  </a:cxn>
                  <a:cxn ang="0">
                    <a:pos x="74" y="9"/>
                  </a:cxn>
                  <a:cxn ang="0">
                    <a:pos x="41" y="21"/>
                  </a:cxn>
                  <a:cxn ang="0">
                    <a:pos x="20" y="35"/>
                  </a:cxn>
                  <a:cxn ang="0">
                    <a:pos x="8" y="47"/>
                  </a:cxn>
                  <a:cxn ang="0">
                    <a:pos x="0" y="61"/>
                  </a:cxn>
                  <a:cxn ang="0">
                    <a:pos x="2" y="75"/>
                  </a:cxn>
                  <a:cxn ang="0">
                    <a:pos x="5" y="89"/>
                  </a:cxn>
                  <a:cxn ang="0">
                    <a:pos x="15" y="104"/>
                  </a:cxn>
                  <a:cxn ang="0">
                    <a:pos x="23" y="123"/>
                  </a:cxn>
                  <a:cxn ang="0">
                    <a:pos x="27" y="149"/>
                  </a:cxn>
                  <a:cxn ang="0">
                    <a:pos x="30" y="176"/>
                  </a:cxn>
                  <a:cxn ang="0">
                    <a:pos x="35" y="200"/>
                  </a:cxn>
                  <a:cxn ang="0">
                    <a:pos x="36" y="235"/>
                  </a:cxn>
                  <a:cxn ang="0">
                    <a:pos x="38" y="265"/>
                  </a:cxn>
                  <a:cxn ang="0">
                    <a:pos x="38" y="285"/>
                  </a:cxn>
                  <a:cxn ang="0">
                    <a:pos x="48" y="260"/>
                  </a:cxn>
                  <a:cxn ang="0">
                    <a:pos x="68" y="248"/>
                  </a:cxn>
                  <a:cxn ang="0">
                    <a:pos x="86" y="241"/>
                  </a:cxn>
                  <a:cxn ang="0">
                    <a:pos x="108" y="236"/>
                  </a:cxn>
                  <a:cxn ang="0">
                    <a:pos x="143" y="229"/>
                  </a:cxn>
                  <a:cxn ang="0">
                    <a:pos x="177" y="228"/>
                  </a:cxn>
                  <a:cxn ang="0">
                    <a:pos x="197" y="228"/>
                  </a:cxn>
                  <a:cxn ang="0">
                    <a:pos x="228" y="230"/>
                  </a:cxn>
                  <a:cxn ang="0">
                    <a:pos x="264" y="237"/>
                  </a:cxn>
                  <a:cxn ang="0">
                    <a:pos x="287" y="246"/>
                  </a:cxn>
                  <a:cxn ang="0">
                    <a:pos x="302" y="255"/>
                  </a:cxn>
                  <a:cxn ang="0">
                    <a:pos x="318" y="268"/>
                  </a:cxn>
                </a:cxnLst>
                <a:rect l="0" t="0" r="r" b="b"/>
                <a:pathLst>
                  <a:path w="319" h="286">
                    <a:moveTo>
                      <a:pt x="317" y="275"/>
                    </a:moveTo>
                    <a:lnTo>
                      <a:pt x="315" y="254"/>
                    </a:lnTo>
                    <a:lnTo>
                      <a:pt x="306" y="235"/>
                    </a:lnTo>
                    <a:lnTo>
                      <a:pt x="299" y="219"/>
                    </a:lnTo>
                    <a:lnTo>
                      <a:pt x="294" y="194"/>
                    </a:lnTo>
                    <a:lnTo>
                      <a:pt x="288" y="161"/>
                    </a:lnTo>
                    <a:lnTo>
                      <a:pt x="284" y="126"/>
                    </a:lnTo>
                    <a:lnTo>
                      <a:pt x="281" y="94"/>
                    </a:lnTo>
                    <a:lnTo>
                      <a:pt x="279" y="67"/>
                    </a:lnTo>
                    <a:lnTo>
                      <a:pt x="278" y="43"/>
                    </a:lnTo>
                    <a:lnTo>
                      <a:pt x="270" y="29"/>
                    </a:lnTo>
                    <a:lnTo>
                      <a:pt x="255" y="16"/>
                    </a:lnTo>
                    <a:lnTo>
                      <a:pt x="240" y="9"/>
                    </a:lnTo>
                    <a:lnTo>
                      <a:pt x="216" y="2"/>
                    </a:lnTo>
                    <a:lnTo>
                      <a:pt x="189" y="0"/>
                    </a:lnTo>
                    <a:lnTo>
                      <a:pt x="147" y="0"/>
                    </a:lnTo>
                    <a:lnTo>
                      <a:pt x="110" y="2"/>
                    </a:lnTo>
                    <a:lnTo>
                      <a:pt x="74" y="9"/>
                    </a:lnTo>
                    <a:lnTo>
                      <a:pt x="41" y="21"/>
                    </a:lnTo>
                    <a:lnTo>
                      <a:pt x="20" y="35"/>
                    </a:lnTo>
                    <a:lnTo>
                      <a:pt x="8" y="47"/>
                    </a:lnTo>
                    <a:lnTo>
                      <a:pt x="0" y="61"/>
                    </a:lnTo>
                    <a:lnTo>
                      <a:pt x="2" y="75"/>
                    </a:lnTo>
                    <a:lnTo>
                      <a:pt x="5" y="89"/>
                    </a:lnTo>
                    <a:lnTo>
                      <a:pt x="15" y="104"/>
                    </a:lnTo>
                    <a:lnTo>
                      <a:pt x="23" y="123"/>
                    </a:lnTo>
                    <a:lnTo>
                      <a:pt x="27" y="149"/>
                    </a:lnTo>
                    <a:lnTo>
                      <a:pt x="30" y="176"/>
                    </a:lnTo>
                    <a:lnTo>
                      <a:pt x="35" y="200"/>
                    </a:lnTo>
                    <a:lnTo>
                      <a:pt x="36" y="235"/>
                    </a:lnTo>
                    <a:lnTo>
                      <a:pt x="38" y="265"/>
                    </a:lnTo>
                    <a:lnTo>
                      <a:pt x="38" y="285"/>
                    </a:lnTo>
                    <a:lnTo>
                      <a:pt x="48" y="260"/>
                    </a:lnTo>
                    <a:lnTo>
                      <a:pt x="68" y="248"/>
                    </a:lnTo>
                    <a:lnTo>
                      <a:pt x="86" y="241"/>
                    </a:lnTo>
                    <a:lnTo>
                      <a:pt x="108" y="236"/>
                    </a:lnTo>
                    <a:lnTo>
                      <a:pt x="143" y="229"/>
                    </a:lnTo>
                    <a:lnTo>
                      <a:pt x="177" y="228"/>
                    </a:lnTo>
                    <a:lnTo>
                      <a:pt x="197" y="228"/>
                    </a:lnTo>
                    <a:lnTo>
                      <a:pt x="228" y="230"/>
                    </a:lnTo>
                    <a:lnTo>
                      <a:pt x="264" y="237"/>
                    </a:lnTo>
                    <a:lnTo>
                      <a:pt x="287" y="246"/>
                    </a:lnTo>
                    <a:lnTo>
                      <a:pt x="302" y="255"/>
                    </a:lnTo>
                    <a:lnTo>
                      <a:pt x="318" y="268"/>
                    </a:lnTo>
                  </a:path>
                </a:pathLst>
              </a:custGeom>
              <a:gradFill rotWithShape="0">
                <a:gsLst>
                  <a:gs pos="0">
                    <a:schemeClr val="folHlink"/>
                  </a:gs>
                  <a:gs pos="50000">
                    <a:schemeClr val="accent1"/>
                  </a:gs>
                  <a:gs pos="100000">
                    <a:schemeClr val="folHlink"/>
                  </a:gs>
                </a:gsLst>
                <a:lin ang="0" scaled="1"/>
              </a:gradFill>
              <a:ln w="9525" cap="rnd">
                <a:noFill/>
                <a:round/>
                <a:headEnd type="none" w="sm" len="sm"/>
                <a:tailEnd type="none" w="sm" len="sm"/>
              </a:ln>
              <a:effectLst/>
            </p:spPr>
            <p:txBody>
              <a:bodyPr/>
              <a:lstStyle/>
              <a:p>
                <a:endParaRPr lang="en-US"/>
              </a:p>
            </p:txBody>
          </p:sp>
          <p:sp>
            <p:nvSpPr>
              <p:cNvPr id="1065" name="Freeform 41"/>
              <p:cNvSpPr>
                <a:spLocks/>
              </p:cNvSpPr>
              <p:nvPr/>
            </p:nvSpPr>
            <p:spPr bwMode="ltGray">
              <a:xfrm>
                <a:off x="5049" y="578"/>
                <a:ext cx="551" cy="335"/>
              </a:xfrm>
              <a:custGeom>
                <a:avLst/>
                <a:gdLst/>
                <a:ahLst/>
                <a:cxnLst>
                  <a:cxn ang="0">
                    <a:pos x="534" y="48"/>
                  </a:cxn>
                  <a:cxn ang="0">
                    <a:pos x="550" y="117"/>
                  </a:cxn>
                  <a:cxn ang="0">
                    <a:pos x="540" y="142"/>
                  </a:cxn>
                  <a:cxn ang="0">
                    <a:pos x="517" y="179"/>
                  </a:cxn>
                  <a:cxn ang="0">
                    <a:pos x="493" y="212"/>
                  </a:cxn>
                  <a:cxn ang="0">
                    <a:pos x="465" y="239"/>
                  </a:cxn>
                  <a:cxn ang="0">
                    <a:pos x="430" y="267"/>
                  </a:cxn>
                  <a:cxn ang="0">
                    <a:pos x="397" y="286"/>
                  </a:cxn>
                  <a:cxn ang="0">
                    <a:pos x="361" y="304"/>
                  </a:cxn>
                  <a:cxn ang="0">
                    <a:pos x="315" y="320"/>
                  </a:cxn>
                  <a:cxn ang="0">
                    <a:pos x="280" y="328"/>
                  </a:cxn>
                  <a:cxn ang="0">
                    <a:pos x="238" y="334"/>
                  </a:cxn>
                  <a:cxn ang="0">
                    <a:pos x="199" y="334"/>
                  </a:cxn>
                  <a:cxn ang="0">
                    <a:pos x="157" y="329"/>
                  </a:cxn>
                  <a:cxn ang="0">
                    <a:pos x="114" y="317"/>
                  </a:cxn>
                  <a:cxn ang="0">
                    <a:pos x="75" y="298"/>
                  </a:cxn>
                  <a:cxn ang="0">
                    <a:pos x="52" y="282"/>
                  </a:cxn>
                  <a:cxn ang="0">
                    <a:pos x="24" y="258"/>
                  </a:cxn>
                  <a:cxn ang="0">
                    <a:pos x="9" y="238"/>
                  </a:cxn>
                  <a:cxn ang="0">
                    <a:pos x="0" y="222"/>
                  </a:cxn>
                  <a:cxn ang="0">
                    <a:pos x="0" y="204"/>
                  </a:cxn>
                  <a:cxn ang="0">
                    <a:pos x="6" y="182"/>
                  </a:cxn>
                  <a:cxn ang="0">
                    <a:pos x="18" y="166"/>
                  </a:cxn>
                  <a:cxn ang="0">
                    <a:pos x="27" y="131"/>
                  </a:cxn>
                  <a:cxn ang="0">
                    <a:pos x="31" y="112"/>
                  </a:cxn>
                  <a:cxn ang="0">
                    <a:pos x="283" y="128"/>
                  </a:cxn>
                  <a:cxn ang="0">
                    <a:pos x="316" y="122"/>
                  </a:cxn>
                  <a:cxn ang="0">
                    <a:pos x="357" y="109"/>
                  </a:cxn>
                  <a:cxn ang="0">
                    <a:pos x="388" y="93"/>
                  </a:cxn>
                  <a:cxn ang="0">
                    <a:pos x="421" y="73"/>
                  </a:cxn>
                  <a:cxn ang="0">
                    <a:pos x="453" y="44"/>
                  </a:cxn>
                  <a:cxn ang="0">
                    <a:pos x="472" y="19"/>
                  </a:cxn>
                  <a:cxn ang="0">
                    <a:pos x="486" y="0"/>
                  </a:cxn>
                  <a:cxn ang="0">
                    <a:pos x="534" y="48"/>
                  </a:cxn>
                </a:cxnLst>
                <a:rect l="0" t="0" r="r" b="b"/>
                <a:pathLst>
                  <a:path w="551" h="335">
                    <a:moveTo>
                      <a:pt x="534" y="48"/>
                    </a:moveTo>
                    <a:lnTo>
                      <a:pt x="550" y="117"/>
                    </a:lnTo>
                    <a:lnTo>
                      <a:pt x="540" y="142"/>
                    </a:lnTo>
                    <a:lnTo>
                      <a:pt x="517" y="179"/>
                    </a:lnTo>
                    <a:lnTo>
                      <a:pt x="493" y="212"/>
                    </a:lnTo>
                    <a:lnTo>
                      <a:pt x="465" y="239"/>
                    </a:lnTo>
                    <a:lnTo>
                      <a:pt x="430" y="267"/>
                    </a:lnTo>
                    <a:lnTo>
                      <a:pt x="397" y="286"/>
                    </a:lnTo>
                    <a:lnTo>
                      <a:pt x="361" y="304"/>
                    </a:lnTo>
                    <a:lnTo>
                      <a:pt x="315" y="320"/>
                    </a:lnTo>
                    <a:lnTo>
                      <a:pt x="280" y="328"/>
                    </a:lnTo>
                    <a:lnTo>
                      <a:pt x="238" y="334"/>
                    </a:lnTo>
                    <a:lnTo>
                      <a:pt x="199" y="334"/>
                    </a:lnTo>
                    <a:lnTo>
                      <a:pt x="157" y="329"/>
                    </a:lnTo>
                    <a:lnTo>
                      <a:pt x="114" y="317"/>
                    </a:lnTo>
                    <a:lnTo>
                      <a:pt x="75" y="298"/>
                    </a:lnTo>
                    <a:lnTo>
                      <a:pt x="52" y="282"/>
                    </a:lnTo>
                    <a:lnTo>
                      <a:pt x="24" y="258"/>
                    </a:lnTo>
                    <a:lnTo>
                      <a:pt x="9" y="238"/>
                    </a:lnTo>
                    <a:lnTo>
                      <a:pt x="0" y="222"/>
                    </a:lnTo>
                    <a:lnTo>
                      <a:pt x="0" y="204"/>
                    </a:lnTo>
                    <a:lnTo>
                      <a:pt x="6" y="182"/>
                    </a:lnTo>
                    <a:lnTo>
                      <a:pt x="18" y="166"/>
                    </a:lnTo>
                    <a:lnTo>
                      <a:pt x="27" y="131"/>
                    </a:lnTo>
                    <a:lnTo>
                      <a:pt x="31" y="112"/>
                    </a:lnTo>
                    <a:lnTo>
                      <a:pt x="283" y="128"/>
                    </a:lnTo>
                    <a:lnTo>
                      <a:pt x="316" y="122"/>
                    </a:lnTo>
                    <a:lnTo>
                      <a:pt x="357" y="109"/>
                    </a:lnTo>
                    <a:lnTo>
                      <a:pt x="388" y="93"/>
                    </a:lnTo>
                    <a:lnTo>
                      <a:pt x="421" y="73"/>
                    </a:lnTo>
                    <a:lnTo>
                      <a:pt x="453" y="44"/>
                    </a:lnTo>
                    <a:lnTo>
                      <a:pt x="472" y="19"/>
                    </a:lnTo>
                    <a:lnTo>
                      <a:pt x="486" y="0"/>
                    </a:lnTo>
                    <a:lnTo>
                      <a:pt x="534" y="48"/>
                    </a:lnTo>
                  </a:path>
                </a:pathLst>
              </a:custGeom>
              <a:gradFill rotWithShape="0">
                <a:gsLst>
                  <a:gs pos="0">
                    <a:schemeClr val="folHlink"/>
                  </a:gs>
                  <a:gs pos="100000">
                    <a:schemeClr val="hlink"/>
                  </a:gs>
                </a:gsLst>
                <a:lin ang="0" scaled="1"/>
              </a:gradFill>
              <a:ln w="9525" cap="rnd">
                <a:noFill/>
                <a:round/>
                <a:headEnd/>
                <a:tailEnd/>
              </a:ln>
              <a:effectLst/>
            </p:spPr>
            <p:txBody>
              <a:bodyPr/>
              <a:lstStyle/>
              <a:p>
                <a:endParaRPr lang="en-US"/>
              </a:p>
            </p:txBody>
          </p:sp>
          <p:sp>
            <p:nvSpPr>
              <p:cNvPr id="1066" name="Freeform 42"/>
              <p:cNvSpPr>
                <a:spLocks/>
              </p:cNvSpPr>
              <p:nvPr/>
            </p:nvSpPr>
            <p:spPr bwMode="ltGray">
              <a:xfrm>
                <a:off x="5145" y="160"/>
                <a:ext cx="475" cy="552"/>
              </a:xfrm>
              <a:custGeom>
                <a:avLst/>
                <a:gdLst/>
                <a:ahLst/>
                <a:cxnLst>
                  <a:cxn ang="0">
                    <a:pos x="0" y="0"/>
                  </a:cxn>
                  <a:cxn ang="0">
                    <a:pos x="0" y="294"/>
                  </a:cxn>
                  <a:cxn ang="0">
                    <a:pos x="28" y="291"/>
                  </a:cxn>
                  <a:cxn ang="0">
                    <a:pos x="63" y="293"/>
                  </a:cxn>
                  <a:cxn ang="0">
                    <a:pos x="121" y="299"/>
                  </a:cxn>
                  <a:cxn ang="0">
                    <a:pos x="178" y="310"/>
                  </a:cxn>
                  <a:cxn ang="0">
                    <a:pos x="231" y="323"/>
                  </a:cxn>
                  <a:cxn ang="0">
                    <a:pos x="274" y="339"/>
                  </a:cxn>
                  <a:cxn ang="0">
                    <a:pos x="325" y="364"/>
                  </a:cxn>
                  <a:cxn ang="0">
                    <a:pos x="364" y="390"/>
                  </a:cxn>
                  <a:cxn ang="0">
                    <a:pos x="393" y="415"/>
                  </a:cxn>
                  <a:cxn ang="0">
                    <a:pos x="414" y="439"/>
                  </a:cxn>
                  <a:cxn ang="0">
                    <a:pos x="427" y="461"/>
                  </a:cxn>
                  <a:cxn ang="0">
                    <a:pos x="439" y="488"/>
                  </a:cxn>
                  <a:cxn ang="0">
                    <a:pos x="444" y="513"/>
                  </a:cxn>
                  <a:cxn ang="0">
                    <a:pos x="451" y="551"/>
                  </a:cxn>
                  <a:cxn ang="0">
                    <a:pos x="457" y="518"/>
                  </a:cxn>
                  <a:cxn ang="0">
                    <a:pos x="466" y="481"/>
                  </a:cxn>
                  <a:cxn ang="0">
                    <a:pos x="469" y="453"/>
                  </a:cxn>
                  <a:cxn ang="0">
                    <a:pos x="474" y="420"/>
                  </a:cxn>
                  <a:cxn ang="0">
                    <a:pos x="472" y="393"/>
                  </a:cxn>
                  <a:cxn ang="0">
                    <a:pos x="466" y="361"/>
                  </a:cxn>
                  <a:cxn ang="0">
                    <a:pos x="459" y="317"/>
                  </a:cxn>
                  <a:cxn ang="0">
                    <a:pos x="444" y="279"/>
                  </a:cxn>
                  <a:cxn ang="0">
                    <a:pos x="424" y="238"/>
                  </a:cxn>
                  <a:cxn ang="0">
                    <a:pos x="399" y="196"/>
                  </a:cxn>
                  <a:cxn ang="0">
                    <a:pos x="363" y="152"/>
                  </a:cxn>
                  <a:cxn ang="0">
                    <a:pos x="322" y="116"/>
                  </a:cxn>
                  <a:cxn ang="0">
                    <a:pos x="286" y="87"/>
                  </a:cxn>
                  <a:cxn ang="0">
                    <a:pos x="241" y="60"/>
                  </a:cxn>
                  <a:cxn ang="0">
                    <a:pos x="195" y="40"/>
                  </a:cxn>
                  <a:cxn ang="0">
                    <a:pos x="141" y="21"/>
                  </a:cxn>
                  <a:cxn ang="0">
                    <a:pos x="94" y="10"/>
                  </a:cxn>
                  <a:cxn ang="0">
                    <a:pos x="39" y="3"/>
                  </a:cxn>
                  <a:cxn ang="0">
                    <a:pos x="0" y="0"/>
                  </a:cxn>
                </a:cxnLst>
                <a:rect l="0" t="0" r="r" b="b"/>
                <a:pathLst>
                  <a:path w="475" h="552">
                    <a:moveTo>
                      <a:pt x="0" y="0"/>
                    </a:moveTo>
                    <a:lnTo>
                      <a:pt x="0" y="294"/>
                    </a:lnTo>
                    <a:lnTo>
                      <a:pt x="28" y="291"/>
                    </a:lnTo>
                    <a:lnTo>
                      <a:pt x="63" y="293"/>
                    </a:lnTo>
                    <a:lnTo>
                      <a:pt x="121" y="299"/>
                    </a:lnTo>
                    <a:lnTo>
                      <a:pt x="178" y="310"/>
                    </a:lnTo>
                    <a:lnTo>
                      <a:pt x="231" y="323"/>
                    </a:lnTo>
                    <a:lnTo>
                      <a:pt x="274" y="339"/>
                    </a:lnTo>
                    <a:lnTo>
                      <a:pt x="325" y="364"/>
                    </a:lnTo>
                    <a:lnTo>
                      <a:pt x="364" y="390"/>
                    </a:lnTo>
                    <a:lnTo>
                      <a:pt x="393" y="415"/>
                    </a:lnTo>
                    <a:lnTo>
                      <a:pt x="414" y="439"/>
                    </a:lnTo>
                    <a:lnTo>
                      <a:pt x="427" y="461"/>
                    </a:lnTo>
                    <a:lnTo>
                      <a:pt x="439" y="488"/>
                    </a:lnTo>
                    <a:lnTo>
                      <a:pt x="444" y="513"/>
                    </a:lnTo>
                    <a:lnTo>
                      <a:pt x="451" y="551"/>
                    </a:lnTo>
                    <a:lnTo>
                      <a:pt x="457" y="518"/>
                    </a:lnTo>
                    <a:lnTo>
                      <a:pt x="466" y="481"/>
                    </a:lnTo>
                    <a:lnTo>
                      <a:pt x="469" y="453"/>
                    </a:lnTo>
                    <a:lnTo>
                      <a:pt x="474" y="420"/>
                    </a:lnTo>
                    <a:lnTo>
                      <a:pt x="472" y="393"/>
                    </a:lnTo>
                    <a:lnTo>
                      <a:pt x="466" y="361"/>
                    </a:lnTo>
                    <a:lnTo>
                      <a:pt x="459" y="317"/>
                    </a:lnTo>
                    <a:lnTo>
                      <a:pt x="444" y="279"/>
                    </a:lnTo>
                    <a:lnTo>
                      <a:pt x="424" y="238"/>
                    </a:lnTo>
                    <a:lnTo>
                      <a:pt x="399" y="196"/>
                    </a:lnTo>
                    <a:lnTo>
                      <a:pt x="363" y="152"/>
                    </a:lnTo>
                    <a:lnTo>
                      <a:pt x="322" y="116"/>
                    </a:lnTo>
                    <a:lnTo>
                      <a:pt x="286" y="87"/>
                    </a:lnTo>
                    <a:lnTo>
                      <a:pt x="241" y="60"/>
                    </a:lnTo>
                    <a:lnTo>
                      <a:pt x="195" y="40"/>
                    </a:lnTo>
                    <a:lnTo>
                      <a:pt x="141" y="21"/>
                    </a:lnTo>
                    <a:lnTo>
                      <a:pt x="94" y="10"/>
                    </a:lnTo>
                    <a:lnTo>
                      <a:pt x="39" y="3"/>
                    </a:lnTo>
                    <a:lnTo>
                      <a:pt x="0" y="0"/>
                    </a:lnTo>
                  </a:path>
                </a:pathLst>
              </a:custGeom>
              <a:gradFill rotWithShape="0">
                <a:gsLst>
                  <a:gs pos="0">
                    <a:schemeClr val="folHlink"/>
                  </a:gs>
                  <a:gs pos="50000">
                    <a:schemeClr val="accent1"/>
                  </a:gs>
                  <a:gs pos="100000">
                    <a:schemeClr val="folHlink"/>
                  </a:gs>
                </a:gsLst>
                <a:lin ang="0" scaled="1"/>
              </a:gradFill>
              <a:ln w="9525" cap="rnd">
                <a:noFill/>
                <a:round/>
                <a:headEnd/>
                <a:tailEnd/>
              </a:ln>
              <a:effectLst/>
            </p:spPr>
            <p:txBody>
              <a:bodyPr/>
              <a:lstStyle/>
              <a:p>
                <a:endParaRPr lang="en-US"/>
              </a:p>
            </p:txBody>
          </p:sp>
          <p:sp>
            <p:nvSpPr>
              <p:cNvPr id="1067" name="Freeform 43"/>
              <p:cNvSpPr>
                <a:spLocks/>
              </p:cNvSpPr>
              <p:nvPr/>
            </p:nvSpPr>
            <p:spPr bwMode="ltGray">
              <a:xfrm>
                <a:off x="5176" y="727"/>
                <a:ext cx="156" cy="118"/>
              </a:xfrm>
              <a:custGeom>
                <a:avLst/>
                <a:gdLst/>
                <a:ahLst/>
                <a:cxnLst>
                  <a:cxn ang="0">
                    <a:pos x="83" y="0"/>
                  </a:cxn>
                  <a:cxn ang="0">
                    <a:pos x="134" y="19"/>
                  </a:cxn>
                  <a:cxn ang="0">
                    <a:pos x="152" y="46"/>
                  </a:cxn>
                  <a:cxn ang="0">
                    <a:pos x="155" y="70"/>
                  </a:cxn>
                  <a:cxn ang="0">
                    <a:pos x="155" y="84"/>
                  </a:cxn>
                  <a:cxn ang="0">
                    <a:pos x="146" y="100"/>
                  </a:cxn>
                  <a:cxn ang="0">
                    <a:pos x="126" y="108"/>
                  </a:cxn>
                  <a:cxn ang="0">
                    <a:pos x="105" y="114"/>
                  </a:cxn>
                  <a:cxn ang="0">
                    <a:pos x="86" y="117"/>
                  </a:cxn>
                  <a:cxn ang="0">
                    <a:pos x="69" y="117"/>
                  </a:cxn>
                  <a:cxn ang="0">
                    <a:pos x="41" y="112"/>
                  </a:cxn>
                  <a:cxn ang="0">
                    <a:pos x="21" y="107"/>
                  </a:cxn>
                  <a:cxn ang="0">
                    <a:pos x="9" y="98"/>
                  </a:cxn>
                  <a:cxn ang="0">
                    <a:pos x="2" y="90"/>
                  </a:cxn>
                  <a:cxn ang="0">
                    <a:pos x="0" y="78"/>
                  </a:cxn>
                  <a:cxn ang="0">
                    <a:pos x="2" y="60"/>
                  </a:cxn>
                  <a:cxn ang="0">
                    <a:pos x="9" y="11"/>
                  </a:cxn>
                  <a:cxn ang="0">
                    <a:pos x="83" y="0"/>
                  </a:cxn>
                </a:cxnLst>
                <a:rect l="0" t="0" r="r" b="b"/>
                <a:pathLst>
                  <a:path w="156" h="118">
                    <a:moveTo>
                      <a:pt x="83" y="0"/>
                    </a:moveTo>
                    <a:lnTo>
                      <a:pt x="134" y="19"/>
                    </a:lnTo>
                    <a:lnTo>
                      <a:pt x="152" y="46"/>
                    </a:lnTo>
                    <a:lnTo>
                      <a:pt x="155" y="70"/>
                    </a:lnTo>
                    <a:lnTo>
                      <a:pt x="155" y="84"/>
                    </a:lnTo>
                    <a:lnTo>
                      <a:pt x="146" y="100"/>
                    </a:lnTo>
                    <a:lnTo>
                      <a:pt x="126" y="108"/>
                    </a:lnTo>
                    <a:lnTo>
                      <a:pt x="105" y="114"/>
                    </a:lnTo>
                    <a:lnTo>
                      <a:pt x="86" y="117"/>
                    </a:lnTo>
                    <a:lnTo>
                      <a:pt x="69" y="117"/>
                    </a:lnTo>
                    <a:lnTo>
                      <a:pt x="41" y="112"/>
                    </a:lnTo>
                    <a:lnTo>
                      <a:pt x="21" y="107"/>
                    </a:lnTo>
                    <a:lnTo>
                      <a:pt x="9" y="98"/>
                    </a:lnTo>
                    <a:lnTo>
                      <a:pt x="2" y="90"/>
                    </a:lnTo>
                    <a:lnTo>
                      <a:pt x="0" y="78"/>
                    </a:lnTo>
                    <a:lnTo>
                      <a:pt x="2" y="60"/>
                    </a:lnTo>
                    <a:lnTo>
                      <a:pt x="9" y="11"/>
                    </a:lnTo>
                    <a:lnTo>
                      <a:pt x="83" y="0"/>
                    </a:lnTo>
                  </a:path>
                </a:pathLst>
              </a:custGeom>
              <a:gradFill rotWithShape="0">
                <a:gsLst>
                  <a:gs pos="0">
                    <a:schemeClr val="folHlink"/>
                  </a:gs>
                  <a:gs pos="100000">
                    <a:schemeClr val="hlink"/>
                  </a:gs>
                </a:gsLst>
                <a:lin ang="0" scaled="1"/>
              </a:gradFill>
              <a:ln w="9525" cap="rnd">
                <a:noFill/>
                <a:round/>
                <a:headEnd/>
                <a:tailEnd/>
              </a:ln>
              <a:effectLst/>
            </p:spPr>
            <p:txBody>
              <a:bodyPr/>
              <a:lstStyle/>
              <a:p>
                <a:endParaRPr lang="en-US"/>
              </a:p>
            </p:txBody>
          </p:sp>
          <p:sp>
            <p:nvSpPr>
              <p:cNvPr id="1068" name="Freeform 44"/>
              <p:cNvSpPr>
                <a:spLocks/>
              </p:cNvSpPr>
              <p:nvPr/>
            </p:nvSpPr>
            <p:spPr bwMode="ltGray">
              <a:xfrm>
                <a:off x="5172" y="740"/>
                <a:ext cx="88" cy="74"/>
              </a:xfrm>
              <a:custGeom>
                <a:avLst/>
                <a:gdLst/>
                <a:ahLst/>
                <a:cxnLst>
                  <a:cxn ang="0">
                    <a:pos x="0" y="68"/>
                  </a:cxn>
                  <a:cxn ang="0">
                    <a:pos x="11" y="0"/>
                  </a:cxn>
                  <a:cxn ang="0">
                    <a:pos x="54" y="5"/>
                  </a:cxn>
                  <a:cxn ang="0">
                    <a:pos x="87" y="9"/>
                  </a:cxn>
                  <a:cxn ang="0">
                    <a:pos x="78" y="73"/>
                  </a:cxn>
                  <a:cxn ang="0">
                    <a:pos x="75" y="58"/>
                  </a:cxn>
                  <a:cxn ang="0">
                    <a:pos x="65" y="47"/>
                  </a:cxn>
                  <a:cxn ang="0">
                    <a:pos x="47" y="44"/>
                  </a:cxn>
                  <a:cxn ang="0">
                    <a:pos x="27" y="45"/>
                  </a:cxn>
                  <a:cxn ang="0">
                    <a:pos x="11" y="52"/>
                  </a:cxn>
                  <a:cxn ang="0">
                    <a:pos x="0" y="68"/>
                  </a:cxn>
                </a:cxnLst>
                <a:rect l="0" t="0" r="r" b="b"/>
                <a:pathLst>
                  <a:path w="88" h="74">
                    <a:moveTo>
                      <a:pt x="0" y="68"/>
                    </a:moveTo>
                    <a:lnTo>
                      <a:pt x="11" y="0"/>
                    </a:lnTo>
                    <a:lnTo>
                      <a:pt x="54" y="5"/>
                    </a:lnTo>
                    <a:lnTo>
                      <a:pt x="87" y="9"/>
                    </a:lnTo>
                    <a:lnTo>
                      <a:pt x="78" y="73"/>
                    </a:lnTo>
                    <a:lnTo>
                      <a:pt x="75" y="58"/>
                    </a:lnTo>
                    <a:lnTo>
                      <a:pt x="65" y="47"/>
                    </a:lnTo>
                    <a:lnTo>
                      <a:pt x="47" y="44"/>
                    </a:lnTo>
                    <a:lnTo>
                      <a:pt x="27" y="45"/>
                    </a:lnTo>
                    <a:lnTo>
                      <a:pt x="11" y="52"/>
                    </a:lnTo>
                    <a:lnTo>
                      <a:pt x="0" y="68"/>
                    </a:lnTo>
                  </a:path>
                </a:pathLst>
              </a:custGeom>
              <a:gradFill rotWithShape="0">
                <a:gsLst>
                  <a:gs pos="0">
                    <a:schemeClr val="folHlink"/>
                  </a:gs>
                  <a:gs pos="50000">
                    <a:schemeClr val="accent1"/>
                  </a:gs>
                  <a:gs pos="100000">
                    <a:schemeClr val="folHlink"/>
                  </a:gs>
                </a:gsLst>
                <a:lin ang="0" scaled="1"/>
              </a:gradFill>
              <a:ln w="9525" cap="rnd">
                <a:noFill/>
                <a:round/>
                <a:headEnd/>
                <a:tailEnd/>
              </a:ln>
              <a:effectLst/>
            </p:spPr>
            <p:txBody>
              <a:bodyPr/>
              <a:lstStyle/>
              <a:p>
                <a:endParaRPr lang="en-US"/>
              </a:p>
            </p:txBody>
          </p:sp>
          <p:sp>
            <p:nvSpPr>
              <p:cNvPr id="1069" name="Freeform 45"/>
              <p:cNvSpPr>
                <a:spLocks/>
              </p:cNvSpPr>
              <p:nvPr/>
            </p:nvSpPr>
            <p:spPr bwMode="ltGray">
              <a:xfrm>
                <a:off x="5049" y="520"/>
                <a:ext cx="319" cy="286"/>
              </a:xfrm>
              <a:custGeom>
                <a:avLst/>
                <a:gdLst/>
                <a:ahLst/>
                <a:cxnLst>
                  <a:cxn ang="0">
                    <a:pos x="1" y="275"/>
                  </a:cxn>
                  <a:cxn ang="0">
                    <a:pos x="3" y="254"/>
                  </a:cxn>
                  <a:cxn ang="0">
                    <a:pos x="12" y="235"/>
                  </a:cxn>
                  <a:cxn ang="0">
                    <a:pos x="19" y="219"/>
                  </a:cxn>
                  <a:cxn ang="0">
                    <a:pos x="24" y="194"/>
                  </a:cxn>
                  <a:cxn ang="0">
                    <a:pos x="30" y="161"/>
                  </a:cxn>
                  <a:cxn ang="0">
                    <a:pos x="34" y="126"/>
                  </a:cxn>
                  <a:cxn ang="0">
                    <a:pos x="37" y="94"/>
                  </a:cxn>
                  <a:cxn ang="0">
                    <a:pos x="39" y="67"/>
                  </a:cxn>
                  <a:cxn ang="0">
                    <a:pos x="40" y="43"/>
                  </a:cxn>
                  <a:cxn ang="0">
                    <a:pos x="48" y="29"/>
                  </a:cxn>
                  <a:cxn ang="0">
                    <a:pos x="63" y="16"/>
                  </a:cxn>
                  <a:cxn ang="0">
                    <a:pos x="78" y="9"/>
                  </a:cxn>
                  <a:cxn ang="0">
                    <a:pos x="102" y="2"/>
                  </a:cxn>
                  <a:cxn ang="0">
                    <a:pos x="129" y="0"/>
                  </a:cxn>
                  <a:cxn ang="0">
                    <a:pos x="171" y="0"/>
                  </a:cxn>
                  <a:cxn ang="0">
                    <a:pos x="208" y="2"/>
                  </a:cxn>
                  <a:cxn ang="0">
                    <a:pos x="244" y="9"/>
                  </a:cxn>
                  <a:cxn ang="0">
                    <a:pos x="277" y="21"/>
                  </a:cxn>
                  <a:cxn ang="0">
                    <a:pos x="298" y="35"/>
                  </a:cxn>
                  <a:cxn ang="0">
                    <a:pos x="310" y="47"/>
                  </a:cxn>
                  <a:cxn ang="0">
                    <a:pos x="318" y="61"/>
                  </a:cxn>
                  <a:cxn ang="0">
                    <a:pos x="316" y="75"/>
                  </a:cxn>
                  <a:cxn ang="0">
                    <a:pos x="313" y="89"/>
                  </a:cxn>
                  <a:cxn ang="0">
                    <a:pos x="303" y="104"/>
                  </a:cxn>
                  <a:cxn ang="0">
                    <a:pos x="295" y="123"/>
                  </a:cxn>
                  <a:cxn ang="0">
                    <a:pos x="291" y="149"/>
                  </a:cxn>
                  <a:cxn ang="0">
                    <a:pos x="288" y="176"/>
                  </a:cxn>
                  <a:cxn ang="0">
                    <a:pos x="283" y="200"/>
                  </a:cxn>
                  <a:cxn ang="0">
                    <a:pos x="282" y="235"/>
                  </a:cxn>
                  <a:cxn ang="0">
                    <a:pos x="280" y="265"/>
                  </a:cxn>
                  <a:cxn ang="0">
                    <a:pos x="280" y="285"/>
                  </a:cxn>
                  <a:cxn ang="0">
                    <a:pos x="270" y="260"/>
                  </a:cxn>
                  <a:cxn ang="0">
                    <a:pos x="250" y="248"/>
                  </a:cxn>
                  <a:cxn ang="0">
                    <a:pos x="232" y="241"/>
                  </a:cxn>
                  <a:cxn ang="0">
                    <a:pos x="210" y="236"/>
                  </a:cxn>
                  <a:cxn ang="0">
                    <a:pos x="175" y="229"/>
                  </a:cxn>
                  <a:cxn ang="0">
                    <a:pos x="141" y="228"/>
                  </a:cxn>
                  <a:cxn ang="0">
                    <a:pos x="121" y="228"/>
                  </a:cxn>
                  <a:cxn ang="0">
                    <a:pos x="90" y="230"/>
                  </a:cxn>
                  <a:cxn ang="0">
                    <a:pos x="54" y="237"/>
                  </a:cxn>
                  <a:cxn ang="0">
                    <a:pos x="31" y="246"/>
                  </a:cxn>
                  <a:cxn ang="0">
                    <a:pos x="16" y="255"/>
                  </a:cxn>
                  <a:cxn ang="0">
                    <a:pos x="0" y="268"/>
                  </a:cxn>
                </a:cxnLst>
                <a:rect l="0" t="0" r="r" b="b"/>
                <a:pathLst>
                  <a:path w="319" h="286">
                    <a:moveTo>
                      <a:pt x="1" y="275"/>
                    </a:moveTo>
                    <a:lnTo>
                      <a:pt x="3" y="254"/>
                    </a:lnTo>
                    <a:lnTo>
                      <a:pt x="12" y="235"/>
                    </a:lnTo>
                    <a:lnTo>
                      <a:pt x="19" y="219"/>
                    </a:lnTo>
                    <a:lnTo>
                      <a:pt x="24" y="194"/>
                    </a:lnTo>
                    <a:lnTo>
                      <a:pt x="30" y="161"/>
                    </a:lnTo>
                    <a:lnTo>
                      <a:pt x="34" y="126"/>
                    </a:lnTo>
                    <a:lnTo>
                      <a:pt x="37" y="94"/>
                    </a:lnTo>
                    <a:lnTo>
                      <a:pt x="39" y="67"/>
                    </a:lnTo>
                    <a:lnTo>
                      <a:pt x="40" y="43"/>
                    </a:lnTo>
                    <a:lnTo>
                      <a:pt x="48" y="29"/>
                    </a:lnTo>
                    <a:lnTo>
                      <a:pt x="63" y="16"/>
                    </a:lnTo>
                    <a:lnTo>
                      <a:pt x="78" y="9"/>
                    </a:lnTo>
                    <a:lnTo>
                      <a:pt x="102" y="2"/>
                    </a:lnTo>
                    <a:lnTo>
                      <a:pt x="129" y="0"/>
                    </a:lnTo>
                    <a:lnTo>
                      <a:pt x="171" y="0"/>
                    </a:lnTo>
                    <a:lnTo>
                      <a:pt x="208" y="2"/>
                    </a:lnTo>
                    <a:lnTo>
                      <a:pt x="244" y="9"/>
                    </a:lnTo>
                    <a:lnTo>
                      <a:pt x="277" y="21"/>
                    </a:lnTo>
                    <a:lnTo>
                      <a:pt x="298" y="35"/>
                    </a:lnTo>
                    <a:lnTo>
                      <a:pt x="310" y="47"/>
                    </a:lnTo>
                    <a:lnTo>
                      <a:pt x="318" y="61"/>
                    </a:lnTo>
                    <a:lnTo>
                      <a:pt x="316" y="75"/>
                    </a:lnTo>
                    <a:lnTo>
                      <a:pt x="313" y="89"/>
                    </a:lnTo>
                    <a:lnTo>
                      <a:pt x="303" y="104"/>
                    </a:lnTo>
                    <a:lnTo>
                      <a:pt x="295" y="123"/>
                    </a:lnTo>
                    <a:lnTo>
                      <a:pt x="291" y="149"/>
                    </a:lnTo>
                    <a:lnTo>
                      <a:pt x="288" y="176"/>
                    </a:lnTo>
                    <a:lnTo>
                      <a:pt x="283" y="200"/>
                    </a:lnTo>
                    <a:lnTo>
                      <a:pt x="282" y="235"/>
                    </a:lnTo>
                    <a:lnTo>
                      <a:pt x="280" y="265"/>
                    </a:lnTo>
                    <a:lnTo>
                      <a:pt x="280" y="285"/>
                    </a:lnTo>
                    <a:lnTo>
                      <a:pt x="270" y="260"/>
                    </a:lnTo>
                    <a:lnTo>
                      <a:pt x="250" y="248"/>
                    </a:lnTo>
                    <a:lnTo>
                      <a:pt x="232" y="241"/>
                    </a:lnTo>
                    <a:lnTo>
                      <a:pt x="210" y="236"/>
                    </a:lnTo>
                    <a:lnTo>
                      <a:pt x="175" y="229"/>
                    </a:lnTo>
                    <a:lnTo>
                      <a:pt x="141" y="228"/>
                    </a:lnTo>
                    <a:lnTo>
                      <a:pt x="121" y="228"/>
                    </a:lnTo>
                    <a:lnTo>
                      <a:pt x="90" y="230"/>
                    </a:lnTo>
                    <a:lnTo>
                      <a:pt x="54" y="237"/>
                    </a:lnTo>
                    <a:lnTo>
                      <a:pt x="31" y="246"/>
                    </a:lnTo>
                    <a:lnTo>
                      <a:pt x="16" y="255"/>
                    </a:lnTo>
                    <a:lnTo>
                      <a:pt x="0" y="268"/>
                    </a:lnTo>
                  </a:path>
                </a:pathLst>
              </a:custGeom>
              <a:gradFill rotWithShape="0">
                <a:gsLst>
                  <a:gs pos="0">
                    <a:schemeClr val="folHlink"/>
                  </a:gs>
                  <a:gs pos="50000">
                    <a:schemeClr val="accent1"/>
                  </a:gs>
                  <a:gs pos="100000">
                    <a:schemeClr val="folHlink"/>
                  </a:gs>
                </a:gsLst>
                <a:lin ang="0" scaled="1"/>
              </a:gradFill>
              <a:ln w="9525" cap="rnd">
                <a:noFill/>
                <a:round/>
                <a:headEnd type="none" w="sm" len="sm"/>
                <a:tailEnd type="none" w="sm" len="sm"/>
              </a:ln>
              <a:effectLst/>
            </p:spPr>
            <p:txBody>
              <a:bodyPr/>
              <a:lstStyle/>
              <a:p>
                <a:endParaRPr lang="en-US"/>
              </a:p>
            </p:txBody>
          </p:sp>
          <p:sp>
            <p:nvSpPr>
              <p:cNvPr id="1070" name="Freeform 46"/>
              <p:cNvSpPr>
                <a:spLocks/>
              </p:cNvSpPr>
              <p:nvPr/>
            </p:nvSpPr>
            <p:spPr bwMode="ltGray">
              <a:xfrm>
                <a:off x="4319" y="160"/>
                <a:ext cx="832" cy="420"/>
              </a:xfrm>
              <a:custGeom>
                <a:avLst/>
                <a:gdLst/>
                <a:ahLst/>
                <a:cxnLst>
                  <a:cxn ang="0">
                    <a:pos x="0" y="0"/>
                  </a:cxn>
                  <a:cxn ang="0">
                    <a:pos x="0" y="356"/>
                  </a:cxn>
                  <a:cxn ang="0">
                    <a:pos x="84" y="374"/>
                  </a:cxn>
                  <a:cxn ang="0">
                    <a:pos x="153" y="393"/>
                  </a:cxn>
                  <a:cxn ang="0">
                    <a:pos x="210" y="404"/>
                  </a:cxn>
                  <a:cxn ang="0">
                    <a:pos x="258" y="410"/>
                  </a:cxn>
                  <a:cxn ang="0">
                    <a:pos x="312" y="416"/>
                  </a:cxn>
                  <a:cxn ang="0">
                    <a:pos x="402" y="419"/>
                  </a:cxn>
                  <a:cxn ang="0">
                    <a:pos x="485" y="412"/>
                  </a:cxn>
                  <a:cxn ang="0">
                    <a:pos x="570" y="399"/>
                  </a:cxn>
                  <a:cxn ang="0">
                    <a:pos x="652" y="377"/>
                  </a:cxn>
                  <a:cxn ang="0">
                    <a:pos x="724" y="347"/>
                  </a:cxn>
                  <a:cxn ang="0">
                    <a:pos x="784" y="306"/>
                  </a:cxn>
                  <a:cxn ang="0">
                    <a:pos x="829" y="291"/>
                  </a:cxn>
                  <a:cxn ang="0">
                    <a:pos x="831" y="2"/>
                  </a:cxn>
                  <a:cxn ang="0">
                    <a:pos x="786" y="9"/>
                  </a:cxn>
                  <a:cxn ang="0">
                    <a:pos x="726" y="29"/>
                  </a:cxn>
                  <a:cxn ang="0">
                    <a:pos x="654" y="55"/>
                  </a:cxn>
                  <a:cxn ang="0">
                    <a:pos x="585" y="70"/>
                  </a:cxn>
                  <a:cxn ang="0">
                    <a:pos x="515" y="78"/>
                  </a:cxn>
                  <a:cxn ang="0">
                    <a:pos x="468" y="82"/>
                  </a:cxn>
                  <a:cxn ang="0">
                    <a:pos x="428" y="84"/>
                  </a:cxn>
                  <a:cxn ang="0">
                    <a:pos x="358" y="84"/>
                  </a:cxn>
                  <a:cxn ang="0">
                    <a:pos x="314" y="81"/>
                  </a:cxn>
                  <a:cxn ang="0">
                    <a:pos x="274" y="76"/>
                  </a:cxn>
                  <a:cxn ang="0">
                    <a:pos x="229" y="73"/>
                  </a:cxn>
                  <a:cxn ang="0">
                    <a:pos x="190" y="66"/>
                  </a:cxn>
                  <a:cxn ang="0">
                    <a:pos x="140" y="57"/>
                  </a:cxn>
                  <a:cxn ang="0">
                    <a:pos x="96" y="44"/>
                  </a:cxn>
                  <a:cxn ang="0">
                    <a:pos x="49" y="24"/>
                  </a:cxn>
                  <a:cxn ang="0">
                    <a:pos x="0" y="0"/>
                  </a:cxn>
                </a:cxnLst>
                <a:rect l="0" t="0" r="r" b="b"/>
                <a:pathLst>
                  <a:path w="832" h="420">
                    <a:moveTo>
                      <a:pt x="0" y="0"/>
                    </a:moveTo>
                    <a:lnTo>
                      <a:pt x="0" y="356"/>
                    </a:lnTo>
                    <a:lnTo>
                      <a:pt x="84" y="374"/>
                    </a:lnTo>
                    <a:lnTo>
                      <a:pt x="153" y="393"/>
                    </a:lnTo>
                    <a:lnTo>
                      <a:pt x="210" y="404"/>
                    </a:lnTo>
                    <a:lnTo>
                      <a:pt x="258" y="410"/>
                    </a:lnTo>
                    <a:lnTo>
                      <a:pt x="312" y="416"/>
                    </a:lnTo>
                    <a:lnTo>
                      <a:pt x="402" y="419"/>
                    </a:lnTo>
                    <a:lnTo>
                      <a:pt x="485" y="412"/>
                    </a:lnTo>
                    <a:lnTo>
                      <a:pt x="570" y="399"/>
                    </a:lnTo>
                    <a:lnTo>
                      <a:pt x="652" y="377"/>
                    </a:lnTo>
                    <a:lnTo>
                      <a:pt x="724" y="347"/>
                    </a:lnTo>
                    <a:lnTo>
                      <a:pt x="784" y="306"/>
                    </a:lnTo>
                    <a:lnTo>
                      <a:pt x="829" y="291"/>
                    </a:lnTo>
                    <a:lnTo>
                      <a:pt x="831" y="2"/>
                    </a:lnTo>
                    <a:lnTo>
                      <a:pt x="786" y="9"/>
                    </a:lnTo>
                    <a:lnTo>
                      <a:pt x="726" y="29"/>
                    </a:lnTo>
                    <a:lnTo>
                      <a:pt x="654" y="55"/>
                    </a:lnTo>
                    <a:lnTo>
                      <a:pt x="585" y="70"/>
                    </a:lnTo>
                    <a:lnTo>
                      <a:pt x="515" y="78"/>
                    </a:lnTo>
                    <a:lnTo>
                      <a:pt x="468" y="82"/>
                    </a:lnTo>
                    <a:lnTo>
                      <a:pt x="428" y="84"/>
                    </a:lnTo>
                    <a:lnTo>
                      <a:pt x="358" y="84"/>
                    </a:lnTo>
                    <a:lnTo>
                      <a:pt x="314" y="81"/>
                    </a:lnTo>
                    <a:lnTo>
                      <a:pt x="274" y="76"/>
                    </a:lnTo>
                    <a:lnTo>
                      <a:pt x="229" y="73"/>
                    </a:lnTo>
                    <a:lnTo>
                      <a:pt x="190" y="66"/>
                    </a:lnTo>
                    <a:lnTo>
                      <a:pt x="140" y="57"/>
                    </a:lnTo>
                    <a:lnTo>
                      <a:pt x="96" y="44"/>
                    </a:lnTo>
                    <a:lnTo>
                      <a:pt x="49" y="24"/>
                    </a:lnTo>
                    <a:lnTo>
                      <a:pt x="0" y="0"/>
                    </a:lnTo>
                  </a:path>
                </a:pathLst>
              </a:custGeom>
              <a:gradFill rotWithShape="0">
                <a:gsLst>
                  <a:gs pos="0">
                    <a:schemeClr val="folHlink"/>
                  </a:gs>
                  <a:gs pos="50000">
                    <a:schemeClr val="accent1"/>
                  </a:gs>
                  <a:gs pos="100000">
                    <a:schemeClr val="folHlink"/>
                  </a:gs>
                </a:gsLst>
                <a:lin ang="0" scaled="1"/>
              </a:gradFill>
              <a:ln w="9525" cap="rnd">
                <a:noFill/>
                <a:round/>
                <a:headEnd/>
                <a:tailEnd/>
              </a:ln>
              <a:effectLst/>
            </p:spPr>
            <p:txBody>
              <a:bodyPr/>
              <a:lstStyle/>
              <a:p>
                <a:endParaRPr lang="en-US"/>
              </a:p>
            </p:txBody>
          </p:sp>
        </p:grpSp>
      </p:grpSp>
      <p:sp>
        <p:nvSpPr>
          <p:cNvPr id="1073" name="Rectangle 49"/>
          <p:cNvSpPr>
            <a:spLocks noGrp="1" noChangeArrowheads="1"/>
          </p:cNvSpPr>
          <p:nvPr>
            <p:ph type="title"/>
          </p:nvPr>
        </p:nvSpPr>
        <p:spPr bwMode="auto">
          <a:xfrm>
            <a:off x="685800" y="9144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074" name="Rectangle 50"/>
          <p:cNvSpPr>
            <a:spLocks noGrp="1" noChangeArrowheads="1"/>
          </p:cNvSpPr>
          <p:nvPr>
            <p:ph type="body" idx="1"/>
          </p:nvPr>
        </p:nvSpPr>
        <p:spPr bwMode="auto">
          <a:xfrm>
            <a:off x="685800" y="2286000"/>
            <a:ext cx="77724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75" name="Rectangle 51"/>
          <p:cNvSpPr>
            <a:spLocks noGrp="1" noChangeArrowheads="1"/>
          </p:cNvSpPr>
          <p:nvPr>
            <p:ph type="dt" sz="half" idx="2"/>
          </p:nvPr>
        </p:nvSpPr>
        <p:spPr bwMode="auto">
          <a:xfrm>
            <a:off x="685800" y="6326188"/>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b="0"/>
            </a:lvl1pPr>
          </a:lstStyle>
          <a:p>
            <a:endParaRPr lang="en-US"/>
          </a:p>
        </p:txBody>
      </p:sp>
      <p:sp>
        <p:nvSpPr>
          <p:cNvPr id="1076" name="Rectangle 52"/>
          <p:cNvSpPr>
            <a:spLocks noGrp="1" noChangeArrowheads="1"/>
          </p:cNvSpPr>
          <p:nvPr>
            <p:ph type="ftr" sz="quarter" idx="3"/>
          </p:nvPr>
        </p:nvSpPr>
        <p:spPr bwMode="auto">
          <a:xfrm>
            <a:off x="3124200" y="64008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b="0"/>
            </a:lvl1pPr>
          </a:lstStyle>
          <a:p>
            <a:endParaRPr lang="en-US"/>
          </a:p>
        </p:txBody>
      </p:sp>
      <p:sp>
        <p:nvSpPr>
          <p:cNvPr id="1077" name="Rectangle 53"/>
          <p:cNvSpPr>
            <a:spLocks noGrp="1" noChangeArrowheads="1"/>
          </p:cNvSpPr>
          <p:nvPr>
            <p:ph type="sldNum" sz="quarter" idx="4"/>
          </p:nvPr>
        </p:nvSpPr>
        <p:spPr bwMode="auto">
          <a:xfrm>
            <a:off x="6553200" y="6326188"/>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b="0"/>
            </a:lvl1pPr>
          </a:lstStyle>
          <a:p>
            <a:fld id="{279A7372-DC02-40AD-BE52-6A62B89350FA}"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5pPr>
      <a:lvl6pPr marL="4572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6pPr>
      <a:lvl7pPr marL="9144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7pPr>
      <a:lvl8pPr marL="13716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8pPr>
      <a:lvl9pPr marL="18288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jpeg"/><Relationship Id="rId1" Type="http://schemas.openxmlformats.org/officeDocument/2006/relationships/themeOverride" Target="../theme/themeOverride1.xml"/><Relationship Id="rId2"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4104" name="Picture 8" descr="16417-large"/>
          <p:cNvPicPr>
            <a:picLocks noChangeAspect="1" noChangeArrowheads="1"/>
          </p:cNvPicPr>
          <p:nvPr/>
        </p:nvPicPr>
        <p:blipFill>
          <a:blip r:embed="rId3" cstate="print"/>
          <a:srcRect/>
          <a:stretch>
            <a:fillRect/>
          </a:stretch>
        </p:blipFill>
        <p:spPr bwMode="auto">
          <a:xfrm>
            <a:off x="4348163" y="0"/>
            <a:ext cx="4795837" cy="6858000"/>
          </a:xfrm>
          <a:prstGeom prst="rect">
            <a:avLst/>
          </a:prstGeom>
          <a:noFill/>
        </p:spPr>
      </p:pic>
      <p:sp>
        <p:nvSpPr>
          <p:cNvPr id="4102" name="Text Box 6"/>
          <p:cNvSpPr txBox="1">
            <a:spLocks noChangeArrowheads="1"/>
          </p:cNvSpPr>
          <p:nvPr/>
        </p:nvSpPr>
        <p:spPr bwMode="auto">
          <a:xfrm>
            <a:off x="304800" y="304800"/>
            <a:ext cx="4267200" cy="2286000"/>
          </a:xfrm>
          <a:prstGeom prst="rect">
            <a:avLst/>
          </a:prstGeom>
          <a:noFill/>
          <a:ln w="12700">
            <a:noFill/>
            <a:miter lim="800000"/>
            <a:headEnd type="none" w="sm" len="sm"/>
            <a:tailEnd type="none" w="sm" len="sm"/>
          </a:ln>
          <a:effectLst/>
        </p:spPr>
        <p:txBody>
          <a:bodyPr>
            <a:spAutoFit/>
          </a:bodyPr>
          <a:lstStyle/>
          <a:p>
            <a:pPr algn="l">
              <a:spcBef>
                <a:spcPct val="50000"/>
              </a:spcBef>
            </a:pPr>
            <a:r>
              <a:rPr lang="en-US" sz="7200"/>
              <a:t>Sophocles 	</a:t>
            </a:r>
          </a:p>
        </p:txBody>
      </p:sp>
      <p:sp>
        <p:nvSpPr>
          <p:cNvPr id="4108" name="Text Box 12"/>
          <p:cNvSpPr txBox="1">
            <a:spLocks noChangeArrowheads="1"/>
          </p:cNvSpPr>
          <p:nvPr/>
        </p:nvSpPr>
        <p:spPr bwMode="auto">
          <a:xfrm>
            <a:off x="1371600" y="4251325"/>
            <a:ext cx="2286000" cy="1006475"/>
          </a:xfrm>
          <a:prstGeom prst="rect">
            <a:avLst/>
          </a:prstGeom>
          <a:noFill/>
          <a:ln w="12700">
            <a:noFill/>
            <a:miter lim="800000"/>
            <a:headEnd type="none" w="sm" len="sm"/>
            <a:tailEnd type="none" w="sm" len="sm"/>
          </a:ln>
          <a:effectLst/>
        </p:spPr>
        <p:txBody>
          <a:bodyPr>
            <a:spAutoFit/>
          </a:bodyPr>
          <a:lstStyle/>
          <a:p>
            <a:pPr>
              <a:spcBef>
                <a:spcPct val="50000"/>
              </a:spcBef>
            </a:pPr>
            <a:r>
              <a:rPr lang="en-US" sz="6000"/>
              <a:t>and</a:t>
            </a:r>
          </a:p>
        </p:txBody>
      </p:sp>
      <p:pic>
        <p:nvPicPr>
          <p:cNvPr id="4110" name="Picture 14" descr="Sophocles%20bust"/>
          <p:cNvPicPr>
            <a:picLocks noChangeAspect="1" noChangeArrowheads="1"/>
          </p:cNvPicPr>
          <p:nvPr/>
        </p:nvPicPr>
        <p:blipFill>
          <a:blip r:embed="rId4" cstate="print"/>
          <a:srcRect/>
          <a:stretch>
            <a:fillRect/>
          </a:stretch>
        </p:blipFill>
        <p:spPr bwMode="auto">
          <a:xfrm>
            <a:off x="1868488" y="2390775"/>
            <a:ext cx="1493837" cy="2028825"/>
          </a:xfrm>
          <a:prstGeom prst="rect">
            <a:avLst/>
          </a:prstGeom>
          <a:noFill/>
        </p:spPr>
      </p:pic>
    </p:spTree>
  </p:cSld>
  <p:clrMapOvr>
    <a:overrideClrMapping bg1="dk2" tx1="lt1" bg2="dk1" tx2="lt2" accent1="accent1" accent2="accent2" accent3="accent3" accent4="accent4" accent5="accent5" accent6="accent6" hlink="hlink" folHlink="folHlink"/>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102">
                                            <p:txEl>
                                              <p:pRg st="0" end="0"/>
                                            </p:txEl>
                                          </p:spTgt>
                                        </p:tgtEl>
                                        <p:attrNameLst>
                                          <p:attrName>style.visibility</p:attrName>
                                        </p:attrNameLst>
                                      </p:cBhvr>
                                      <p:to>
                                        <p:strVal val="visible"/>
                                      </p:to>
                                    </p:set>
                                    <p:animEffect transition="in" filter="wipe(left)">
                                      <p:cBhvr>
                                        <p:cTn id="7" dur="500"/>
                                        <p:tgtEl>
                                          <p:spTgt spid="4102">
                                            <p:txEl>
                                              <p:pRg st="0" end="0"/>
                                            </p:txEl>
                                          </p:spTgt>
                                        </p:tgtEl>
                                      </p:cBhvr>
                                    </p:animEffect>
                                  </p:childTnLst>
                                </p:cTn>
                              </p:par>
                            </p:childTnLst>
                          </p:cTn>
                        </p:par>
                        <p:par>
                          <p:cTn id="8" fill="hold">
                            <p:stCondLst>
                              <p:cond delay="500"/>
                            </p:stCondLst>
                            <p:childTnLst>
                              <p:par>
                                <p:cTn id="9" presetID="6" presetClass="entr" presetSubtype="32" fill="hold" nodeType="afterEffect">
                                  <p:stCondLst>
                                    <p:cond delay="0"/>
                                  </p:stCondLst>
                                  <p:childTnLst>
                                    <p:set>
                                      <p:cBhvr>
                                        <p:cTn id="10" dur="1" fill="hold">
                                          <p:stCondLst>
                                            <p:cond delay="0"/>
                                          </p:stCondLst>
                                        </p:cTn>
                                        <p:tgtEl>
                                          <p:spTgt spid="4110"/>
                                        </p:tgtEl>
                                        <p:attrNameLst>
                                          <p:attrName>style.visibility</p:attrName>
                                        </p:attrNameLst>
                                      </p:cBhvr>
                                      <p:to>
                                        <p:strVal val="visible"/>
                                      </p:to>
                                    </p:set>
                                    <p:animEffect transition="in" filter="circle(out)">
                                      <p:cBhvr>
                                        <p:cTn id="11" dur="1000"/>
                                        <p:tgtEl>
                                          <p:spTgt spid="4110"/>
                                        </p:tgtEl>
                                      </p:cBhvr>
                                    </p:animEffect>
                                  </p:childTnLst>
                                </p:cTn>
                              </p:par>
                            </p:childTnLst>
                          </p:cTn>
                        </p:par>
                        <p:par>
                          <p:cTn id="12" fill="hold">
                            <p:stCondLst>
                              <p:cond delay="1500"/>
                            </p:stCondLst>
                            <p:childTnLst>
                              <p:par>
                                <p:cTn id="13" presetID="22" presetClass="entr" presetSubtype="8" fill="hold" nodeType="afterEffect">
                                  <p:stCondLst>
                                    <p:cond delay="0"/>
                                  </p:stCondLst>
                                  <p:childTnLst>
                                    <p:set>
                                      <p:cBhvr>
                                        <p:cTn id="14" dur="1" fill="hold">
                                          <p:stCondLst>
                                            <p:cond delay="0"/>
                                          </p:stCondLst>
                                        </p:cTn>
                                        <p:tgtEl>
                                          <p:spTgt spid="4108">
                                            <p:txEl>
                                              <p:pRg st="0" end="0"/>
                                            </p:txEl>
                                          </p:spTgt>
                                        </p:tgtEl>
                                        <p:attrNameLst>
                                          <p:attrName>style.visibility</p:attrName>
                                        </p:attrNameLst>
                                      </p:cBhvr>
                                      <p:to>
                                        <p:strVal val="visible"/>
                                      </p:to>
                                    </p:set>
                                    <p:animEffect transition="in" filter="wipe(left)">
                                      <p:cBhvr>
                                        <p:cTn id="15" dur="500"/>
                                        <p:tgtEl>
                                          <p:spTgt spid="4108">
                                            <p:txEl>
                                              <p:pRg st="0" end="0"/>
                                            </p:txEl>
                                          </p:spTgt>
                                        </p:tgtEl>
                                      </p:cBhvr>
                                    </p:animEffect>
                                  </p:childTnLst>
                                </p:cTn>
                              </p:par>
                            </p:childTnLst>
                          </p:cTn>
                        </p:par>
                        <p:par>
                          <p:cTn id="16" fill="hold">
                            <p:stCondLst>
                              <p:cond delay="2000"/>
                            </p:stCondLst>
                            <p:childTnLst>
                              <p:par>
                                <p:cTn id="17" presetID="6" presetClass="entr" presetSubtype="32" fill="hold" nodeType="afterEffect">
                                  <p:stCondLst>
                                    <p:cond delay="0"/>
                                  </p:stCondLst>
                                  <p:childTnLst>
                                    <p:set>
                                      <p:cBhvr>
                                        <p:cTn id="18" dur="1" fill="hold">
                                          <p:stCondLst>
                                            <p:cond delay="0"/>
                                          </p:stCondLst>
                                        </p:cTn>
                                        <p:tgtEl>
                                          <p:spTgt spid="4104"/>
                                        </p:tgtEl>
                                        <p:attrNameLst>
                                          <p:attrName>style.visibility</p:attrName>
                                        </p:attrNameLst>
                                      </p:cBhvr>
                                      <p:to>
                                        <p:strVal val="visible"/>
                                      </p:to>
                                    </p:set>
                                    <p:animEffect transition="in" filter="circle(out)">
                                      <p:cBhvr>
                                        <p:cTn id="19" dur="2000"/>
                                        <p:tgtEl>
                                          <p:spTgt spid="4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b="1"/>
              <a:t>Setting</a:t>
            </a:r>
          </a:p>
        </p:txBody>
      </p:sp>
      <p:sp>
        <p:nvSpPr>
          <p:cNvPr id="43011" name="Rectangle 3"/>
          <p:cNvSpPr>
            <a:spLocks noGrp="1" noChangeArrowheads="1"/>
          </p:cNvSpPr>
          <p:nvPr>
            <p:ph type="body" idx="1"/>
          </p:nvPr>
        </p:nvSpPr>
        <p:spPr/>
        <p:txBody>
          <a:bodyPr/>
          <a:lstStyle/>
          <a:p>
            <a:r>
              <a:rPr lang="en-US" b="1"/>
              <a:t>Where is the action set?</a:t>
            </a:r>
          </a:p>
          <a:p>
            <a:r>
              <a:rPr lang="en-US" b="1"/>
              <a:t>What other settings from Oedipus’s past influence the present action?</a:t>
            </a:r>
          </a:p>
          <a:p>
            <a:r>
              <a:rPr lang="en-US" b="1"/>
              <a:t>Is the setting man-made or natural? Hostile or friendly?</a:t>
            </a:r>
          </a:p>
          <a:p>
            <a:endParaRPr lang="en-US" b="1"/>
          </a:p>
        </p:txBody>
      </p:sp>
    </p:spTree>
  </p:cSld>
  <p:clrMapOvr>
    <a:masterClrMapping/>
  </p:clrMapOvr>
  <p:transition>
    <p:checke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sz="5400" b="1"/>
              <a:t>Characterization</a:t>
            </a:r>
          </a:p>
        </p:txBody>
      </p:sp>
      <p:sp>
        <p:nvSpPr>
          <p:cNvPr id="44035" name="Rectangle 3"/>
          <p:cNvSpPr>
            <a:spLocks noGrp="1" noChangeArrowheads="1"/>
          </p:cNvSpPr>
          <p:nvPr>
            <p:ph type="body" idx="1"/>
          </p:nvPr>
        </p:nvSpPr>
        <p:spPr/>
        <p:txBody>
          <a:bodyPr/>
          <a:lstStyle/>
          <a:p>
            <a:r>
              <a:rPr lang="en-US" sz="4400" b="1"/>
              <a:t>Protagonist = Oedipus</a:t>
            </a:r>
          </a:p>
          <a:p>
            <a:r>
              <a:rPr lang="en-US" sz="4400" b="1"/>
              <a:t>Antagonist = fate</a:t>
            </a:r>
          </a:p>
          <a:p>
            <a:endParaRPr lang="en-US" sz="4400" b="1"/>
          </a:p>
        </p:txBody>
      </p:sp>
    </p:spTree>
  </p:cSld>
  <p:clrMapOvr>
    <a:masterClrMapping/>
  </p:clrMapOvr>
  <p:transition>
    <p:checke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762000" y="609600"/>
            <a:ext cx="7772400" cy="1143000"/>
          </a:xfrm>
          <a:noFill/>
          <a:ln/>
        </p:spPr>
        <p:txBody>
          <a:bodyPr/>
          <a:lstStyle/>
          <a:p>
            <a:r>
              <a:rPr lang="en-US" sz="5400" b="1"/>
              <a:t>Oedipus’ Character  </a:t>
            </a:r>
            <a:endParaRPr lang="en-US" sz="2800" b="1"/>
          </a:p>
        </p:txBody>
      </p:sp>
      <p:sp>
        <p:nvSpPr>
          <p:cNvPr id="25603" name="Rectangle 3"/>
          <p:cNvSpPr>
            <a:spLocks noGrp="1" noChangeArrowheads="1"/>
          </p:cNvSpPr>
          <p:nvPr>
            <p:ph type="body" sz="half" idx="1"/>
          </p:nvPr>
        </p:nvSpPr>
        <p:spPr>
          <a:xfrm>
            <a:off x="685800" y="3733800"/>
            <a:ext cx="3810000" cy="3276600"/>
          </a:xfrm>
          <a:noFill/>
          <a:ln/>
        </p:spPr>
        <p:txBody>
          <a:bodyPr/>
          <a:lstStyle/>
          <a:p>
            <a:r>
              <a:rPr lang="en-US" b="1"/>
              <a:t>Wise and courageous</a:t>
            </a:r>
          </a:p>
          <a:p>
            <a:r>
              <a:rPr lang="en-US" b="1"/>
              <a:t>Virtuous and conscientious</a:t>
            </a:r>
          </a:p>
          <a:p>
            <a:r>
              <a:rPr lang="en-US" b="1"/>
              <a:t>Loving husband, father, and son</a:t>
            </a:r>
          </a:p>
          <a:p>
            <a:r>
              <a:rPr lang="en-US" b="1"/>
              <a:t>Pious  and proud</a:t>
            </a:r>
          </a:p>
        </p:txBody>
      </p:sp>
      <p:sp>
        <p:nvSpPr>
          <p:cNvPr id="25606" name="Rectangle 6"/>
          <p:cNvSpPr>
            <a:spLocks noGrp="1" noChangeArrowheads="1"/>
          </p:cNvSpPr>
          <p:nvPr>
            <p:ph type="body" sz="half" idx="2"/>
          </p:nvPr>
        </p:nvSpPr>
        <p:spPr>
          <a:xfrm>
            <a:off x="4648200" y="3733800"/>
            <a:ext cx="3810000" cy="3124200"/>
          </a:xfrm>
        </p:spPr>
        <p:txBody>
          <a:bodyPr/>
          <a:lstStyle/>
          <a:p>
            <a:r>
              <a:rPr lang="en-US" b="1"/>
              <a:t>Quick tempered</a:t>
            </a:r>
          </a:p>
          <a:p>
            <a:r>
              <a:rPr lang="en-US" b="1"/>
              <a:t>Insistent upon truth</a:t>
            </a:r>
          </a:p>
          <a:p>
            <a:r>
              <a:rPr lang="en-US" b="1"/>
              <a:t>Suspicious</a:t>
            </a:r>
          </a:p>
          <a:p>
            <a:r>
              <a:rPr lang="en-US" b="1"/>
              <a:t>Strong in the face of disaster</a:t>
            </a:r>
          </a:p>
          <a:p>
            <a:r>
              <a:rPr lang="en-US" b="1"/>
              <a:t>Just</a:t>
            </a:r>
          </a:p>
          <a:p>
            <a:endParaRPr lang="en-US"/>
          </a:p>
        </p:txBody>
      </p:sp>
      <p:sp>
        <p:nvSpPr>
          <p:cNvPr id="25607" name="Text Box 7"/>
          <p:cNvSpPr txBox="1">
            <a:spLocks noChangeArrowheads="1"/>
          </p:cNvSpPr>
          <p:nvPr/>
        </p:nvSpPr>
        <p:spPr bwMode="auto">
          <a:xfrm>
            <a:off x="685800" y="3092450"/>
            <a:ext cx="7848600" cy="641350"/>
          </a:xfrm>
          <a:prstGeom prst="rect">
            <a:avLst/>
          </a:prstGeom>
          <a:noFill/>
          <a:ln w="12700">
            <a:noFill/>
            <a:miter lim="800000"/>
            <a:headEnd type="none" w="sm" len="sm"/>
            <a:tailEnd type="none" w="sm" len="sm"/>
          </a:ln>
          <a:effectLst/>
        </p:spPr>
        <p:txBody>
          <a:bodyPr>
            <a:spAutoFit/>
          </a:bodyPr>
          <a:lstStyle/>
          <a:p>
            <a:pPr algn="l">
              <a:spcBef>
                <a:spcPct val="50000"/>
              </a:spcBef>
            </a:pPr>
            <a:r>
              <a:rPr lang="en-US" sz="3600"/>
              <a:t>Find evidence of these traits in the text</a:t>
            </a:r>
          </a:p>
        </p:txBody>
      </p:sp>
      <p:pic>
        <p:nvPicPr>
          <p:cNvPr id="36870" name="Picture 1030" descr="BetterSphinx"/>
          <p:cNvPicPr>
            <a:picLocks noChangeAspect="1" noChangeArrowheads="1"/>
          </p:cNvPicPr>
          <p:nvPr/>
        </p:nvPicPr>
        <p:blipFill>
          <a:blip r:embed="rId2" cstate="print"/>
          <a:srcRect/>
          <a:stretch>
            <a:fillRect/>
          </a:stretch>
        </p:blipFill>
        <p:spPr bwMode="auto">
          <a:xfrm>
            <a:off x="3581400" y="1598613"/>
            <a:ext cx="1905000" cy="1601787"/>
          </a:xfrm>
          <a:prstGeom prst="rect">
            <a:avLst/>
          </a:prstGeom>
          <a:noFill/>
        </p:spPr>
      </p:pic>
    </p:spTree>
  </p:cSld>
  <p:clrMapOvr>
    <a:masterClrMapping/>
  </p:clrMapOvr>
  <p:transition>
    <p:checke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4"/>
          <p:cNvSpPr>
            <a:spLocks noGrp="1" noChangeArrowheads="1"/>
          </p:cNvSpPr>
          <p:nvPr>
            <p:ph type="title"/>
          </p:nvPr>
        </p:nvSpPr>
        <p:spPr>
          <a:xfrm>
            <a:off x="762000" y="1295400"/>
            <a:ext cx="7772400" cy="1219200"/>
          </a:xfrm>
          <a:noFill/>
          <a:ln/>
        </p:spPr>
        <p:txBody>
          <a:bodyPr/>
          <a:lstStyle/>
          <a:p>
            <a:r>
              <a:rPr lang="en-US" sz="5400" b="1"/>
              <a:t>Oedipus’ Character</a:t>
            </a:r>
            <a:r>
              <a:rPr lang="en-US" sz="4000" b="1"/>
              <a:t> </a:t>
            </a:r>
            <a:r>
              <a:rPr lang="en-US" sz="4000"/>
              <a:t/>
            </a:r>
            <a:br>
              <a:rPr lang="en-US" sz="4000"/>
            </a:br>
            <a:endParaRPr lang="en-US" sz="4000"/>
          </a:p>
        </p:txBody>
      </p:sp>
      <p:sp>
        <p:nvSpPr>
          <p:cNvPr id="56325" name="Rectangle 5"/>
          <p:cNvSpPr>
            <a:spLocks noGrp="1" noChangeArrowheads="1"/>
          </p:cNvSpPr>
          <p:nvPr>
            <p:ph type="body" idx="1"/>
          </p:nvPr>
        </p:nvSpPr>
        <p:spPr>
          <a:xfrm>
            <a:off x="914400" y="2438400"/>
            <a:ext cx="7315200" cy="3733800"/>
          </a:xfrm>
          <a:noFill/>
          <a:ln/>
        </p:spPr>
        <p:txBody>
          <a:bodyPr/>
          <a:lstStyle/>
          <a:p>
            <a:pPr>
              <a:buFontTx/>
              <a:buNone/>
            </a:pPr>
            <a:r>
              <a:rPr lang="en-US" sz="3600" b="1"/>
              <a:t>Two Flaws in Oedipus’ Character:</a:t>
            </a:r>
          </a:p>
          <a:p>
            <a:r>
              <a:rPr lang="en-US" b="1" i="1"/>
              <a:t>Impatience</a:t>
            </a:r>
            <a:r>
              <a:rPr lang="en-US" b="1"/>
              <a:t> and </a:t>
            </a:r>
            <a:r>
              <a:rPr lang="en-US" b="1" i="1"/>
              <a:t>erroneous judgment</a:t>
            </a:r>
          </a:p>
          <a:p>
            <a:pPr lvl="1"/>
            <a:r>
              <a:rPr lang="en-US" b="1"/>
              <a:t>Regarding his father Laius</a:t>
            </a:r>
          </a:p>
          <a:p>
            <a:pPr lvl="1"/>
            <a:r>
              <a:rPr lang="en-US" b="1"/>
              <a:t>Regarding Teiresias</a:t>
            </a:r>
          </a:p>
          <a:p>
            <a:pPr lvl="1"/>
            <a:r>
              <a:rPr lang="en-US" b="1"/>
              <a:t>Regarding Kreon</a:t>
            </a:r>
          </a:p>
        </p:txBody>
      </p:sp>
    </p:spTree>
  </p:cSld>
  <p:clrMapOvr>
    <a:masterClrMapping/>
  </p:clrMapOvr>
  <p:transition>
    <p:checke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4"/>
          <p:cNvSpPr>
            <a:spLocks noChangeArrowheads="1"/>
          </p:cNvSpPr>
          <p:nvPr/>
        </p:nvSpPr>
        <p:spPr bwMode="auto">
          <a:xfrm>
            <a:off x="685800" y="1295400"/>
            <a:ext cx="7772400" cy="1143000"/>
          </a:xfrm>
          <a:prstGeom prst="rect">
            <a:avLst/>
          </a:prstGeom>
          <a:noFill/>
          <a:ln w="9525">
            <a:noFill/>
            <a:miter lim="800000"/>
            <a:headEnd/>
            <a:tailEnd/>
          </a:ln>
          <a:effectLst/>
        </p:spPr>
        <p:txBody>
          <a:bodyPr lIns="92075" tIns="46038" rIns="92075" bIns="46038" anchor="ctr"/>
          <a:lstStyle/>
          <a:p>
            <a:r>
              <a:rPr lang="en-US" sz="4400">
                <a:solidFill>
                  <a:schemeClr val="tx2"/>
                </a:solidFill>
                <a:effectLst>
                  <a:outerShdw blurRad="38100" dist="38100" dir="2700000" algn="tl">
                    <a:srgbClr val="000000"/>
                  </a:outerShdw>
                </a:effectLst>
              </a:rPr>
              <a:t>Oedipus is a developing character  </a:t>
            </a:r>
            <a:endParaRPr lang="en-US" sz="2800">
              <a:solidFill>
                <a:schemeClr val="tx2"/>
              </a:solidFill>
              <a:effectLst>
                <a:outerShdw blurRad="38100" dist="38100" dir="2700000" algn="tl">
                  <a:srgbClr val="000000"/>
                </a:outerShdw>
              </a:effectLst>
            </a:endParaRPr>
          </a:p>
        </p:txBody>
      </p:sp>
      <p:sp>
        <p:nvSpPr>
          <p:cNvPr id="48133" name="Rectangle 5"/>
          <p:cNvSpPr>
            <a:spLocks noChangeArrowheads="1"/>
          </p:cNvSpPr>
          <p:nvPr/>
        </p:nvSpPr>
        <p:spPr bwMode="auto">
          <a:xfrm>
            <a:off x="685800" y="2819400"/>
            <a:ext cx="3810000" cy="2971800"/>
          </a:xfrm>
          <a:prstGeom prst="rect">
            <a:avLst/>
          </a:prstGeom>
          <a:noFill/>
          <a:ln w="9525">
            <a:noFill/>
            <a:miter lim="800000"/>
            <a:headEnd/>
            <a:tailEnd/>
          </a:ln>
          <a:effectLst/>
        </p:spPr>
        <p:txBody>
          <a:bodyPr lIns="92075" tIns="46038" rIns="92075" bIns="46038"/>
          <a:lstStyle/>
          <a:p>
            <a:pPr marL="342900" indent="-342900" algn="l">
              <a:spcBef>
                <a:spcPct val="20000"/>
              </a:spcBef>
              <a:buFontTx/>
              <a:buChar char="•"/>
            </a:pPr>
            <a:r>
              <a:rPr lang="en-US" sz="3200"/>
              <a:t>The tragedy lies in his </a:t>
            </a:r>
            <a:r>
              <a:rPr lang="en-US" sz="3200" i="1"/>
              <a:t>knowledge</a:t>
            </a:r>
            <a:r>
              <a:rPr lang="en-US" sz="3200"/>
              <a:t> of guilt rather than in the guilt itself</a:t>
            </a:r>
          </a:p>
        </p:txBody>
      </p:sp>
      <p:sp>
        <p:nvSpPr>
          <p:cNvPr id="48134" name="Rectangle 6"/>
          <p:cNvSpPr>
            <a:spLocks noChangeArrowheads="1"/>
          </p:cNvSpPr>
          <p:nvPr/>
        </p:nvSpPr>
        <p:spPr bwMode="auto">
          <a:xfrm>
            <a:off x="4572000" y="2819400"/>
            <a:ext cx="3810000" cy="2895600"/>
          </a:xfrm>
          <a:prstGeom prst="rect">
            <a:avLst/>
          </a:prstGeom>
          <a:noFill/>
          <a:ln w="9525">
            <a:noFill/>
            <a:miter lim="800000"/>
            <a:headEnd/>
            <a:tailEnd/>
          </a:ln>
          <a:effectLst/>
        </p:spPr>
        <p:txBody>
          <a:bodyPr lIns="92075" tIns="46038" rIns="92075" bIns="46038"/>
          <a:lstStyle/>
          <a:p>
            <a:pPr marL="342900" indent="-342900" algn="l">
              <a:spcBef>
                <a:spcPct val="20000"/>
              </a:spcBef>
              <a:buFontTx/>
              <a:buChar char="•"/>
            </a:pPr>
            <a:r>
              <a:rPr lang="en-US" sz="3600"/>
              <a:t>He pushes on to find the truth</a:t>
            </a:r>
          </a:p>
          <a:p>
            <a:pPr marL="342900" indent="-342900" algn="l">
              <a:spcBef>
                <a:spcPct val="20000"/>
              </a:spcBef>
              <a:buFontTx/>
              <a:buChar char="•"/>
            </a:pPr>
            <a:endParaRPr lang="en-US" sz="3200"/>
          </a:p>
        </p:txBody>
      </p:sp>
      <p:sp>
        <p:nvSpPr>
          <p:cNvPr id="48135" name="Text Box 7"/>
          <p:cNvSpPr txBox="1">
            <a:spLocks noChangeArrowheads="1"/>
          </p:cNvSpPr>
          <p:nvPr/>
        </p:nvSpPr>
        <p:spPr bwMode="auto">
          <a:xfrm>
            <a:off x="990600" y="5410200"/>
            <a:ext cx="6934200" cy="2225675"/>
          </a:xfrm>
          <a:prstGeom prst="rect">
            <a:avLst/>
          </a:prstGeom>
          <a:noFill/>
          <a:ln w="12700">
            <a:noFill/>
            <a:miter lim="800000"/>
            <a:headEnd type="none" w="sm" len="sm"/>
            <a:tailEnd type="none" w="sm" len="sm"/>
          </a:ln>
          <a:effectLst/>
        </p:spPr>
        <p:txBody>
          <a:bodyPr>
            <a:spAutoFit/>
          </a:bodyPr>
          <a:lstStyle/>
          <a:p>
            <a:r>
              <a:rPr lang="en-US">
                <a:solidFill>
                  <a:schemeClr val="tx2"/>
                </a:solidFill>
                <a:effectLst>
                  <a:outerShdw blurRad="38100" dist="38100" dir="2700000" algn="tl">
                    <a:srgbClr val="000000"/>
                  </a:outerShdw>
                </a:effectLst>
              </a:rPr>
              <a:t>Is he a better man at the end of the play?</a:t>
            </a:r>
          </a:p>
          <a:p>
            <a:pPr algn="l">
              <a:spcBef>
                <a:spcPct val="50000"/>
              </a:spcBef>
            </a:pPr>
            <a:endParaRPr lang="en-US"/>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8133">
                                            <p:txEl>
                                              <p:pRg st="0" end="0"/>
                                            </p:txEl>
                                          </p:spTgt>
                                        </p:tgtEl>
                                        <p:attrNameLst>
                                          <p:attrName>style.visibility</p:attrName>
                                        </p:attrNameLst>
                                      </p:cBhvr>
                                      <p:to>
                                        <p:strVal val="visible"/>
                                      </p:to>
                                    </p:set>
                                    <p:animEffect transition="in" filter="wipe(left)">
                                      <p:cBhvr>
                                        <p:cTn id="7" dur="500"/>
                                        <p:tgtEl>
                                          <p:spTgt spid="4813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8134">
                                            <p:txEl>
                                              <p:pRg st="0" end="0"/>
                                            </p:txEl>
                                          </p:spTgt>
                                        </p:tgtEl>
                                        <p:attrNameLst>
                                          <p:attrName>style.visibility</p:attrName>
                                        </p:attrNameLst>
                                      </p:cBhvr>
                                      <p:to>
                                        <p:strVal val="visible"/>
                                      </p:to>
                                    </p:set>
                                    <p:animEffect transition="in" filter="wipe(left)">
                                      <p:cBhvr>
                                        <p:cTn id="12" dur="500"/>
                                        <p:tgtEl>
                                          <p:spTgt spid="4813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8135">
                                            <p:txEl>
                                              <p:pRg st="0" end="0"/>
                                            </p:txEl>
                                          </p:spTgt>
                                        </p:tgtEl>
                                        <p:attrNameLst>
                                          <p:attrName>style.visibility</p:attrName>
                                        </p:attrNameLst>
                                      </p:cBhvr>
                                      <p:to>
                                        <p:strVal val="visible"/>
                                      </p:to>
                                    </p:set>
                                    <p:animEffect transition="in" filter="wipe(left)">
                                      <p:cBhvr>
                                        <p:cTn id="17" dur="500"/>
                                        <p:tgtEl>
                                          <p:spTgt spid="481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3" grpId="0" build="p" bldLvl="3"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4"/>
          <p:cNvSpPr>
            <a:spLocks noGrp="1" noChangeArrowheads="1"/>
          </p:cNvSpPr>
          <p:nvPr>
            <p:ph type="title"/>
          </p:nvPr>
        </p:nvSpPr>
        <p:spPr>
          <a:xfrm>
            <a:off x="685800" y="1447800"/>
            <a:ext cx="7772400" cy="1143000"/>
          </a:xfrm>
          <a:noFill/>
          <a:ln/>
        </p:spPr>
        <p:txBody>
          <a:bodyPr/>
          <a:lstStyle/>
          <a:p>
            <a:r>
              <a:rPr lang="en-US" b="1"/>
              <a:t>Oedipus at the end of the play  </a:t>
            </a:r>
          </a:p>
        </p:txBody>
      </p:sp>
      <p:sp>
        <p:nvSpPr>
          <p:cNvPr id="49157" name="Rectangle 5"/>
          <p:cNvSpPr>
            <a:spLocks noGrp="1" noChangeArrowheads="1"/>
          </p:cNvSpPr>
          <p:nvPr>
            <p:ph type="body" idx="1"/>
          </p:nvPr>
        </p:nvSpPr>
        <p:spPr>
          <a:xfrm>
            <a:off x="2133600" y="2819400"/>
            <a:ext cx="5867400" cy="3581400"/>
          </a:xfrm>
          <a:noFill/>
          <a:ln/>
        </p:spPr>
        <p:txBody>
          <a:bodyPr/>
          <a:lstStyle/>
          <a:p>
            <a:r>
              <a:rPr lang="en-US" b="1"/>
              <a:t>Has shown strength of character</a:t>
            </a:r>
          </a:p>
          <a:p>
            <a:r>
              <a:rPr lang="en-US" b="1"/>
              <a:t>Has shown courage</a:t>
            </a:r>
          </a:p>
          <a:p>
            <a:r>
              <a:rPr lang="en-US" b="1"/>
              <a:t>Has gained insight into his own nature</a:t>
            </a:r>
          </a:p>
          <a:p>
            <a:r>
              <a:rPr lang="en-US" b="1"/>
              <a:t>Has learned who he is</a:t>
            </a: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9157">
                                            <p:txEl>
                                              <p:pRg st="0" end="0"/>
                                            </p:txEl>
                                          </p:spTgt>
                                        </p:tgtEl>
                                        <p:attrNameLst>
                                          <p:attrName>style.visibility</p:attrName>
                                        </p:attrNameLst>
                                      </p:cBhvr>
                                      <p:to>
                                        <p:strVal val="visible"/>
                                      </p:to>
                                    </p:set>
                                    <p:animEffect transition="in" filter="wipe(left)">
                                      <p:cBhvr>
                                        <p:cTn id="7" dur="500"/>
                                        <p:tgtEl>
                                          <p:spTgt spid="4915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9157">
                                            <p:txEl>
                                              <p:pRg st="1" end="1"/>
                                            </p:txEl>
                                          </p:spTgt>
                                        </p:tgtEl>
                                        <p:attrNameLst>
                                          <p:attrName>style.visibility</p:attrName>
                                        </p:attrNameLst>
                                      </p:cBhvr>
                                      <p:to>
                                        <p:strVal val="visible"/>
                                      </p:to>
                                    </p:set>
                                    <p:animEffect transition="in" filter="wipe(left)">
                                      <p:cBhvr>
                                        <p:cTn id="12" dur="500"/>
                                        <p:tgtEl>
                                          <p:spTgt spid="4915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9157">
                                            <p:txEl>
                                              <p:pRg st="2" end="2"/>
                                            </p:txEl>
                                          </p:spTgt>
                                        </p:tgtEl>
                                        <p:attrNameLst>
                                          <p:attrName>style.visibility</p:attrName>
                                        </p:attrNameLst>
                                      </p:cBhvr>
                                      <p:to>
                                        <p:strVal val="visible"/>
                                      </p:to>
                                    </p:set>
                                    <p:animEffect transition="in" filter="wipe(left)">
                                      <p:cBhvr>
                                        <p:cTn id="17" dur="500"/>
                                        <p:tgtEl>
                                          <p:spTgt spid="4915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9157">
                                            <p:txEl>
                                              <p:pRg st="3" end="3"/>
                                            </p:txEl>
                                          </p:spTgt>
                                        </p:tgtEl>
                                        <p:attrNameLst>
                                          <p:attrName>style.visibility</p:attrName>
                                        </p:attrNameLst>
                                      </p:cBhvr>
                                      <p:to>
                                        <p:strVal val="visible"/>
                                      </p:to>
                                    </p:set>
                                    <p:animEffect transition="in" filter="wipe(left)">
                                      <p:cBhvr>
                                        <p:cTn id="22" dur="500"/>
                                        <p:tgtEl>
                                          <p:spTgt spid="4915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7" grpId="0" build="p" bldLvl="3"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914400"/>
            <a:ext cx="7772400" cy="762000"/>
          </a:xfrm>
          <a:noFill/>
          <a:ln/>
        </p:spPr>
        <p:txBody>
          <a:bodyPr/>
          <a:lstStyle/>
          <a:p>
            <a:r>
              <a:rPr lang="en-US" sz="5400" b="1"/>
              <a:t>Oedipus’ Tragic Flaw  </a:t>
            </a:r>
            <a:endParaRPr lang="en-US" sz="2800" b="1"/>
          </a:p>
        </p:txBody>
      </p:sp>
      <p:sp>
        <p:nvSpPr>
          <p:cNvPr id="26627" name="Rectangle 3"/>
          <p:cNvSpPr>
            <a:spLocks noGrp="1" noChangeArrowheads="1"/>
          </p:cNvSpPr>
          <p:nvPr>
            <p:ph type="body" idx="1"/>
          </p:nvPr>
        </p:nvSpPr>
        <p:spPr>
          <a:xfrm>
            <a:off x="1143000" y="2438400"/>
            <a:ext cx="6858000" cy="3429000"/>
          </a:xfrm>
          <a:noFill/>
          <a:ln/>
        </p:spPr>
        <p:txBody>
          <a:bodyPr/>
          <a:lstStyle/>
          <a:p>
            <a:r>
              <a:rPr lang="en-US" b="1"/>
              <a:t>He insists on knowing the truth </a:t>
            </a:r>
          </a:p>
          <a:p>
            <a:r>
              <a:rPr lang="en-US" b="1"/>
              <a:t>He presses on in spite of characters who try to dissuade him:  </a:t>
            </a:r>
            <a:r>
              <a:rPr lang="en-US" b="1" i="1"/>
              <a:t>Teiresias, Iokaste, the shepherd, Choragos </a:t>
            </a:r>
            <a:endParaRPr lang="en-US" b="1"/>
          </a:p>
          <a:p>
            <a:pPr>
              <a:buFontTx/>
              <a:buNone/>
            </a:pPr>
            <a:endParaRPr lang="en-US" b="1" i="1"/>
          </a:p>
          <a:p>
            <a:pPr>
              <a:buFontTx/>
              <a:buNone/>
            </a:pPr>
            <a:endParaRPr lang="en-US" b="1" i="1"/>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wipe(left)">
                                      <p:cBhvr>
                                        <p:cTn id="7" dur="500"/>
                                        <p:tgtEl>
                                          <p:spTgt spid="266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wipe(left)">
                                      <p:cBhvr>
                                        <p:cTn id="12" dur="500"/>
                                        <p:tgtEl>
                                          <p:spTgt spid="26627">
                                            <p:txEl>
                                              <p:pRg st="1" end="1"/>
                                            </p:txEl>
                                          </p:spTgt>
                                        </p:tgtEl>
                                      </p:cBhvr>
                                    </p:animEffect>
                                  </p:childTnLst>
                                </p:cTn>
                              </p:par>
                            </p:childTnLst>
                          </p:cTn>
                        </p:par>
                        <p:par>
                          <p:cTn id="13" fill="hold">
                            <p:stCondLst>
                              <p:cond delay="500"/>
                            </p:stCondLst>
                            <p:childTnLst>
                              <p:par>
                                <p:cTn id="14" presetID="6" presetClass="emph" presetSubtype="0" fill="hold" nodeType="afterEffect">
                                  <p:stCondLst>
                                    <p:cond delay="0"/>
                                  </p:stCondLst>
                                  <p:childTnLst>
                                    <p:animScale>
                                      <p:cBhvr>
                                        <p:cTn id="15" dur="2000" fill="hold"/>
                                        <p:tgtEl>
                                          <p:spTgt spid="26627">
                                            <p:txEl>
                                              <p:pRg st="0" end="0"/>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bldLvl="3"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sz="5400" b="1"/>
              <a:t>Symbols</a:t>
            </a:r>
          </a:p>
        </p:txBody>
      </p:sp>
      <p:sp>
        <p:nvSpPr>
          <p:cNvPr id="46083" name="Rectangle 3"/>
          <p:cNvSpPr>
            <a:spLocks noGrp="1" noChangeArrowheads="1"/>
          </p:cNvSpPr>
          <p:nvPr>
            <p:ph type="body" idx="1"/>
          </p:nvPr>
        </p:nvSpPr>
        <p:spPr>
          <a:xfrm>
            <a:off x="2895600" y="2286000"/>
            <a:ext cx="4343400" cy="4114800"/>
          </a:xfrm>
        </p:spPr>
        <p:txBody>
          <a:bodyPr/>
          <a:lstStyle/>
          <a:p>
            <a:r>
              <a:rPr lang="en-US" sz="3600" b="1"/>
              <a:t>Blindness</a:t>
            </a:r>
          </a:p>
          <a:p>
            <a:pPr lvl="1"/>
            <a:r>
              <a:rPr lang="en-US" sz="3600" b="1"/>
              <a:t>Spiritual</a:t>
            </a:r>
          </a:p>
          <a:p>
            <a:pPr lvl="1"/>
            <a:r>
              <a:rPr lang="en-US" sz="3600" b="1"/>
              <a:t>Physical</a:t>
            </a:r>
          </a:p>
          <a:p>
            <a:r>
              <a:rPr lang="en-US" sz="3600" b="1"/>
              <a:t>Oedipus himself </a:t>
            </a:r>
          </a:p>
          <a:p>
            <a:r>
              <a:rPr lang="en-US" sz="3600" b="1"/>
              <a:t>Others?</a:t>
            </a:r>
          </a:p>
        </p:txBody>
      </p:sp>
    </p:spTree>
  </p:cSld>
  <p:clrMapOvr>
    <a:masterClrMapping/>
  </p:clrMapOvr>
  <p:transition>
    <p:checker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9702" name="Picture 6" descr="_842281_colosseumoedipus150"/>
          <p:cNvPicPr>
            <a:picLocks noChangeAspect="1" noChangeArrowheads="1"/>
          </p:cNvPicPr>
          <p:nvPr/>
        </p:nvPicPr>
        <p:blipFill>
          <a:blip r:embed="rId2" cstate="print"/>
          <a:srcRect/>
          <a:stretch>
            <a:fillRect/>
          </a:stretch>
        </p:blipFill>
        <p:spPr bwMode="auto">
          <a:xfrm>
            <a:off x="3340100" y="457200"/>
            <a:ext cx="5270500" cy="6324600"/>
          </a:xfrm>
          <a:prstGeom prst="rect">
            <a:avLst/>
          </a:prstGeom>
          <a:noFill/>
        </p:spPr>
      </p:pic>
      <p:sp>
        <p:nvSpPr>
          <p:cNvPr id="29698" name="Rectangle 2"/>
          <p:cNvSpPr>
            <a:spLocks noGrp="1" noChangeArrowheads="1"/>
          </p:cNvSpPr>
          <p:nvPr>
            <p:ph type="title"/>
          </p:nvPr>
        </p:nvSpPr>
        <p:spPr>
          <a:xfrm>
            <a:off x="304800" y="1066800"/>
            <a:ext cx="5105400" cy="1143000"/>
          </a:xfrm>
          <a:noFill/>
          <a:ln/>
        </p:spPr>
        <p:txBody>
          <a:bodyPr/>
          <a:lstStyle/>
          <a:p>
            <a:pPr algn="l"/>
            <a:r>
              <a:rPr lang="en-US" sz="4000" b="1"/>
              <a:t>Symbol:</a:t>
            </a:r>
            <a:br>
              <a:rPr lang="en-US" sz="4000" b="1"/>
            </a:br>
            <a:r>
              <a:rPr lang="en-US" sz="4000" b="1"/>
              <a:t>Oedipus’s Blinding of Himself  </a:t>
            </a:r>
            <a:endParaRPr lang="en-US" sz="2400" b="1"/>
          </a:p>
        </p:txBody>
      </p:sp>
      <p:sp>
        <p:nvSpPr>
          <p:cNvPr id="29699" name="Rectangle 3"/>
          <p:cNvSpPr>
            <a:spLocks noGrp="1" noChangeArrowheads="1"/>
          </p:cNvSpPr>
          <p:nvPr>
            <p:ph type="body" idx="1"/>
          </p:nvPr>
        </p:nvSpPr>
        <p:spPr>
          <a:xfrm>
            <a:off x="76200" y="2514600"/>
            <a:ext cx="3276600" cy="4343400"/>
          </a:xfrm>
          <a:noFill/>
          <a:ln/>
        </p:spPr>
        <p:txBody>
          <a:bodyPr/>
          <a:lstStyle/>
          <a:p>
            <a:r>
              <a:rPr lang="en-US" sz="2800" b="1" dirty="0"/>
              <a:t>He once believed his insight to be superior to that of the priest </a:t>
            </a:r>
            <a:r>
              <a:rPr lang="en-US" sz="2800" b="1" dirty="0" err="1" smtClean="0"/>
              <a:t>Teiresias</a:t>
            </a:r>
            <a:endParaRPr lang="en-US" sz="2800" b="1" dirty="0"/>
          </a:p>
          <a:p>
            <a:r>
              <a:rPr lang="en-US" sz="2800" b="1" dirty="0"/>
              <a:t>He “Has nothing beautiful left to see in this world.”</a:t>
            </a: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rctx="PPT">
                                        <p:cTn id="6" dur="indefinite"/>
                                        <p:tgtEl>
                                          <p:spTgt spid="29702"/>
                                        </p:tgtEl>
                                        <p:attrNameLst>
                                          <p:attrName>style.opacity</p:attrName>
                                        </p:attrNameLst>
                                      </p:cBhvr>
                                      <p:to>
                                        <p:strVal val="0.75"/>
                                      </p:to>
                                    </p:set>
                                    <p:animEffect filter="image" prLst="opacity: 0.75">
                                      <p:cBhvr rctx="IE">
                                        <p:cTn id="7" dur="indefinite"/>
                                        <p:tgtEl>
                                          <p:spTgt spid="2970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699">
                                            <p:txEl>
                                              <p:pRg st="0" end="0"/>
                                            </p:txEl>
                                          </p:spTgt>
                                        </p:tgtEl>
                                        <p:attrNameLst>
                                          <p:attrName>style.visibility</p:attrName>
                                        </p:attrNameLst>
                                      </p:cBhvr>
                                      <p:to>
                                        <p:strVal val="visible"/>
                                      </p:to>
                                    </p:set>
                                    <p:animEffect transition="in" filter="wipe(left)">
                                      <p:cBhvr>
                                        <p:cTn id="12" dur="500"/>
                                        <p:tgtEl>
                                          <p:spTgt spid="2969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9699">
                                            <p:txEl>
                                              <p:pRg st="1" end="1"/>
                                            </p:txEl>
                                          </p:spTgt>
                                        </p:tgtEl>
                                        <p:attrNameLst>
                                          <p:attrName>style.visibility</p:attrName>
                                        </p:attrNameLst>
                                      </p:cBhvr>
                                      <p:to>
                                        <p:strVal val="visible"/>
                                      </p:to>
                                    </p:set>
                                    <p:animEffect transition="in" filter="wipe(left)">
                                      <p:cBhvr>
                                        <p:cTn id="17" dur="500"/>
                                        <p:tgtEl>
                                          <p:spTgt spid="296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bldLvl="3"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noFill/>
          <a:ln/>
        </p:spPr>
        <p:txBody>
          <a:bodyPr/>
          <a:lstStyle/>
          <a:p>
            <a:r>
              <a:rPr lang="en-US" sz="5000" b="1"/>
              <a:t>Symbol: Dramatic Irony</a:t>
            </a:r>
          </a:p>
        </p:txBody>
      </p:sp>
      <p:sp>
        <p:nvSpPr>
          <p:cNvPr id="35843" name="Rectangle 3"/>
          <p:cNvSpPr>
            <a:spLocks noGrp="1" noChangeArrowheads="1"/>
          </p:cNvSpPr>
          <p:nvPr>
            <p:ph type="body" idx="1"/>
          </p:nvPr>
        </p:nvSpPr>
        <p:spPr>
          <a:xfrm>
            <a:off x="685800" y="1981200"/>
            <a:ext cx="7772400" cy="4419600"/>
          </a:xfrm>
          <a:noFill/>
          <a:ln/>
        </p:spPr>
        <p:txBody>
          <a:bodyPr/>
          <a:lstStyle/>
          <a:p>
            <a:pPr>
              <a:lnSpc>
                <a:spcPct val="80000"/>
              </a:lnSpc>
              <a:buFontTx/>
              <a:buNone/>
            </a:pPr>
            <a:r>
              <a:rPr lang="en-US" sz="2800" b="1"/>
              <a:t>   The author implies a different meaning from that intended by speaker:</a:t>
            </a:r>
          </a:p>
          <a:p>
            <a:pPr lvl="1">
              <a:lnSpc>
                <a:spcPct val="80000"/>
              </a:lnSpc>
            </a:pPr>
            <a:r>
              <a:rPr lang="en-US" sz="3200" b="1"/>
              <a:t>ll. 141-143</a:t>
            </a:r>
          </a:p>
          <a:p>
            <a:pPr lvl="2">
              <a:lnSpc>
                <a:spcPct val="80000"/>
              </a:lnSpc>
            </a:pPr>
            <a:r>
              <a:rPr lang="en-US" sz="2800" b="1"/>
              <a:t>Whoever killed King Laios might—who knows—Lay violent hands on me—and soon.</a:t>
            </a:r>
          </a:p>
          <a:p>
            <a:pPr lvl="1">
              <a:lnSpc>
                <a:spcPct val="80000"/>
              </a:lnSpc>
            </a:pPr>
            <a:r>
              <a:rPr lang="en-US" sz="3200" b="1"/>
              <a:t>ll. 213-214</a:t>
            </a:r>
          </a:p>
          <a:p>
            <a:pPr lvl="2">
              <a:lnSpc>
                <a:spcPct val="80000"/>
              </a:lnSpc>
            </a:pPr>
            <a:r>
              <a:rPr lang="en-US" sz="2800" b="1"/>
              <a:t>If any man knows by whose hand Laios, son of Labdakos, Met his death, I direct that man to tell me everything, No matter what he fears…</a:t>
            </a: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wipe(left)">
                                      <p:cBhvr>
                                        <p:cTn id="7" dur="500"/>
                                        <p:tgtEl>
                                          <p:spTgt spid="358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5843">
                                            <p:txEl>
                                              <p:pRg st="1" end="1"/>
                                            </p:txEl>
                                          </p:spTgt>
                                        </p:tgtEl>
                                        <p:attrNameLst>
                                          <p:attrName>style.visibility</p:attrName>
                                        </p:attrNameLst>
                                      </p:cBhvr>
                                      <p:to>
                                        <p:strVal val="visible"/>
                                      </p:to>
                                    </p:set>
                                    <p:animEffect transition="in" filter="wipe(left)">
                                      <p:cBhvr>
                                        <p:cTn id="12" dur="500"/>
                                        <p:tgtEl>
                                          <p:spTgt spid="35843">
                                            <p:txEl>
                                              <p:pRg st="1" end="1"/>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35843">
                                            <p:txEl>
                                              <p:pRg st="2" end="2"/>
                                            </p:txEl>
                                          </p:spTgt>
                                        </p:tgtEl>
                                        <p:attrNameLst>
                                          <p:attrName>style.visibility</p:attrName>
                                        </p:attrNameLst>
                                      </p:cBhvr>
                                      <p:to>
                                        <p:strVal val="visible"/>
                                      </p:to>
                                    </p:set>
                                    <p:animEffect transition="in" filter="wipe(left)">
                                      <p:cBhvr>
                                        <p:cTn id="16" dur="500"/>
                                        <p:tgtEl>
                                          <p:spTgt spid="3584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35843">
                                            <p:txEl>
                                              <p:pRg st="3" end="3"/>
                                            </p:txEl>
                                          </p:spTgt>
                                        </p:tgtEl>
                                        <p:attrNameLst>
                                          <p:attrName>style.visibility</p:attrName>
                                        </p:attrNameLst>
                                      </p:cBhvr>
                                      <p:to>
                                        <p:strVal val="visible"/>
                                      </p:to>
                                    </p:set>
                                    <p:animEffect transition="in" filter="wipe(left)">
                                      <p:cBhvr>
                                        <p:cTn id="21" dur="500"/>
                                        <p:tgtEl>
                                          <p:spTgt spid="35843">
                                            <p:txEl>
                                              <p:pRg st="3" end="3"/>
                                            </p:txEl>
                                          </p:spTgt>
                                        </p:tgtEl>
                                      </p:cBhvr>
                                    </p:animEffect>
                                  </p:childTnLst>
                                </p:cTn>
                              </p:par>
                            </p:childTnLst>
                          </p:cTn>
                        </p:par>
                        <p:par>
                          <p:cTn id="22" fill="hold">
                            <p:stCondLst>
                              <p:cond delay="500"/>
                            </p:stCondLst>
                            <p:childTnLst>
                              <p:par>
                                <p:cTn id="23" presetID="22" presetClass="entr" presetSubtype="8" fill="hold" grpId="0" nodeType="afterEffect">
                                  <p:stCondLst>
                                    <p:cond delay="0"/>
                                  </p:stCondLst>
                                  <p:childTnLst>
                                    <p:set>
                                      <p:cBhvr>
                                        <p:cTn id="24" dur="1" fill="hold">
                                          <p:stCondLst>
                                            <p:cond delay="0"/>
                                          </p:stCondLst>
                                        </p:cTn>
                                        <p:tgtEl>
                                          <p:spTgt spid="35843">
                                            <p:txEl>
                                              <p:pRg st="4" end="4"/>
                                            </p:txEl>
                                          </p:spTgt>
                                        </p:tgtEl>
                                        <p:attrNameLst>
                                          <p:attrName>style.visibility</p:attrName>
                                        </p:attrNameLst>
                                      </p:cBhvr>
                                      <p:to>
                                        <p:strVal val="visible"/>
                                      </p:to>
                                    </p:set>
                                    <p:animEffect transition="in" filter="wipe(left)">
                                      <p:cBhvr>
                                        <p:cTn id="25" dur="500"/>
                                        <p:tgtEl>
                                          <p:spTgt spid="358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uiExpand="1" build="p" bldLvl="3"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p:spPr>
        <p:txBody>
          <a:bodyPr/>
          <a:lstStyle/>
          <a:p>
            <a:r>
              <a:rPr lang="en-US" sz="5400" b="1"/>
              <a:t>SOPHOCLES</a:t>
            </a:r>
            <a:r>
              <a:rPr lang="en-US" b="1"/>
              <a:t>  </a:t>
            </a:r>
            <a:br>
              <a:rPr lang="en-US" b="1"/>
            </a:br>
            <a:r>
              <a:rPr lang="en-US" sz="3600" b="1"/>
              <a:t>(496-406 BC)</a:t>
            </a:r>
          </a:p>
        </p:txBody>
      </p:sp>
      <p:sp>
        <p:nvSpPr>
          <p:cNvPr id="20483" name="Rectangle 3"/>
          <p:cNvSpPr>
            <a:spLocks noGrp="1" noChangeArrowheads="1"/>
          </p:cNvSpPr>
          <p:nvPr>
            <p:ph type="body" idx="1"/>
          </p:nvPr>
        </p:nvSpPr>
        <p:spPr>
          <a:noFill/>
          <a:ln/>
        </p:spPr>
        <p:txBody>
          <a:bodyPr/>
          <a:lstStyle/>
          <a:p>
            <a:r>
              <a:rPr lang="en-US" b="1"/>
              <a:t>Concentrated on timeless problems of  men and women striving against fate for happiness </a:t>
            </a:r>
          </a:p>
          <a:p>
            <a:r>
              <a:rPr lang="en-US" b="1"/>
              <a:t>Gave a sympathetic vision of the plight of mankind</a:t>
            </a: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wipe(left)">
                                      <p:cBhvr>
                                        <p:cTn id="7" dur="500"/>
                                        <p:tgtEl>
                                          <p:spTgt spid="204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wipe(left)">
                                      <p:cBhvr>
                                        <p:cTn id="12" dur="500"/>
                                        <p:tgtEl>
                                          <p:spTgt spid="2048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bldLvl="3"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685800" y="457200"/>
            <a:ext cx="7772400" cy="1143000"/>
          </a:xfrm>
        </p:spPr>
        <p:txBody>
          <a:bodyPr/>
          <a:lstStyle/>
          <a:p>
            <a:r>
              <a:rPr lang="en-US" b="1"/>
              <a:t>Dramatic Irony</a:t>
            </a:r>
          </a:p>
        </p:txBody>
      </p:sp>
      <p:sp>
        <p:nvSpPr>
          <p:cNvPr id="58371" name="Rectangle 3"/>
          <p:cNvSpPr>
            <a:spLocks noGrp="1" noChangeArrowheads="1"/>
          </p:cNvSpPr>
          <p:nvPr>
            <p:ph type="body" idx="1"/>
          </p:nvPr>
        </p:nvSpPr>
        <p:spPr>
          <a:xfrm>
            <a:off x="685800" y="1524000"/>
            <a:ext cx="7772400" cy="5181600"/>
          </a:xfrm>
        </p:spPr>
        <p:txBody>
          <a:bodyPr/>
          <a:lstStyle/>
          <a:p>
            <a:pPr lvl="1"/>
            <a:r>
              <a:rPr lang="en-US" sz="3600" b="1"/>
              <a:t>ll. 223-231</a:t>
            </a:r>
          </a:p>
          <a:p>
            <a:pPr lvl="2"/>
            <a:r>
              <a:rPr lang="en-US" sz="3200" b="1"/>
              <a:t>I solemnly forbid the people of this country, Where power and throne are mine, ever to receive that man Or speak to him, no matter who he is…</a:t>
            </a:r>
          </a:p>
          <a:p>
            <a:endParaRPr lang="en-US"/>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Effect transition="in" filter="wipe(left)">
                                      <p:cBhvr>
                                        <p:cTn id="7" dur="500"/>
                                        <p:tgtEl>
                                          <p:spTgt spid="58371">
                                            <p:txEl>
                                              <p:pRg st="0" end="0"/>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58371">
                                            <p:txEl>
                                              <p:pRg st="1" end="1"/>
                                            </p:txEl>
                                          </p:spTgt>
                                        </p:tgtEl>
                                        <p:attrNameLst>
                                          <p:attrName>style.visibility</p:attrName>
                                        </p:attrNameLst>
                                      </p:cBhvr>
                                      <p:to>
                                        <p:strVal val="visible"/>
                                      </p:to>
                                    </p:set>
                                    <p:animEffect transition="in" filter="wipe(left)">
                                      <p:cBhvr>
                                        <p:cTn id="11" dur="500"/>
                                        <p:tgtEl>
                                          <p:spTgt spid="5837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b="1"/>
              <a:t>Dramatic Irony</a:t>
            </a:r>
          </a:p>
        </p:txBody>
      </p:sp>
      <p:sp>
        <p:nvSpPr>
          <p:cNvPr id="59395" name="Rectangle 3"/>
          <p:cNvSpPr>
            <a:spLocks noGrp="1" noChangeArrowheads="1"/>
          </p:cNvSpPr>
          <p:nvPr>
            <p:ph type="body" idx="1"/>
          </p:nvPr>
        </p:nvSpPr>
        <p:spPr/>
        <p:txBody>
          <a:bodyPr/>
          <a:lstStyle/>
          <a:p>
            <a:pPr lvl="1"/>
            <a:r>
              <a:rPr lang="en-US" sz="3200" b="1"/>
              <a:t>ll. 244-253</a:t>
            </a:r>
          </a:p>
          <a:p>
            <a:pPr lvl="2"/>
            <a:r>
              <a:rPr lang="en-US" sz="2800" b="1"/>
              <a:t>Now I, Having the power that he held before me, Having his bed, begetting children there Upon his wife, as he would have, had he lived—Their son would have been my children’s brother, If Laios had had luck in fatherhood!...I say I take the son’s part, just as though I were his son.</a:t>
            </a:r>
          </a:p>
          <a:p>
            <a:endParaRPr lang="en-US" sz="2800"/>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Effect transition="in" filter="wipe(left)">
                                      <p:cBhvr>
                                        <p:cTn id="7" dur="500"/>
                                        <p:tgtEl>
                                          <p:spTgt spid="59395">
                                            <p:txEl>
                                              <p:pRg st="0" end="0"/>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59395">
                                            <p:txEl>
                                              <p:pRg st="1" end="1"/>
                                            </p:txEl>
                                          </p:spTgt>
                                        </p:tgtEl>
                                        <p:attrNameLst>
                                          <p:attrName>style.visibility</p:attrName>
                                        </p:attrNameLst>
                                      </p:cBhvr>
                                      <p:to>
                                        <p:strVal val="visible"/>
                                      </p:to>
                                    </p:set>
                                    <p:animEffect transition="in" filter="wipe(left)">
                                      <p:cBhvr>
                                        <p:cTn id="11" dur="500"/>
                                        <p:tgtEl>
                                          <p:spTgt spid="593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685800" y="762000"/>
            <a:ext cx="7772400" cy="1143000"/>
          </a:xfrm>
        </p:spPr>
        <p:txBody>
          <a:bodyPr/>
          <a:lstStyle/>
          <a:p>
            <a:r>
              <a:rPr lang="en-US" sz="4800" b="1"/>
              <a:t>Theme: Can be any or a combination of these:</a:t>
            </a:r>
          </a:p>
        </p:txBody>
      </p:sp>
      <p:sp>
        <p:nvSpPr>
          <p:cNvPr id="57347" name="Rectangle 3"/>
          <p:cNvSpPr>
            <a:spLocks noGrp="1" noChangeArrowheads="1"/>
          </p:cNvSpPr>
          <p:nvPr>
            <p:ph type="body" idx="1"/>
          </p:nvPr>
        </p:nvSpPr>
        <p:spPr>
          <a:xfrm>
            <a:off x="685800" y="1981200"/>
            <a:ext cx="7772400" cy="4648200"/>
          </a:xfrm>
        </p:spPr>
        <p:txBody>
          <a:bodyPr/>
          <a:lstStyle/>
          <a:p>
            <a:pPr>
              <a:lnSpc>
                <a:spcPct val="90000"/>
              </a:lnSpc>
            </a:pPr>
            <a:r>
              <a:rPr lang="en-US" b="1"/>
              <a:t>No one can escape fate  </a:t>
            </a:r>
          </a:p>
          <a:p>
            <a:pPr>
              <a:lnSpc>
                <a:spcPct val="90000"/>
              </a:lnSpc>
            </a:pPr>
            <a:r>
              <a:rPr lang="en-US" b="1"/>
              <a:t>The gods are in control</a:t>
            </a:r>
          </a:p>
          <a:p>
            <a:pPr>
              <a:lnSpc>
                <a:spcPct val="90000"/>
              </a:lnSpc>
            </a:pPr>
            <a:r>
              <a:rPr lang="en-US" b="1"/>
              <a:t>Even the best humans are ruled by fate</a:t>
            </a:r>
          </a:p>
          <a:p>
            <a:pPr>
              <a:lnSpc>
                <a:spcPct val="90000"/>
              </a:lnSpc>
            </a:pPr>
            <a:r>
              <a:rPr lang="en-US" b="1"/>
              <a:t>Do not count yourself happy until you know the end of your story</a:t>
            </a:r>
          </a:p>
          <a:p>
            <a:pPr>
              <a:lnSpc>
                <a:spcPct val="90000"/>
              </a:lnSpc>
            </a:pPr>
            <a:r>
              <a:rPr lang="en-US" b="1"/>
              <a:t>True happiness is rooted in virtue rather than circumstances</a:t>
            </a:r>
          </a:p>
          <a:p>
            <a:pPr>
              <a:lnSpc>
                <a:spcPct val="90000"/>
              </a:lnSpc>
            </a:pPr>
            <a:r>
              <a:rPr lang="en-US" b="1"/>
              <a:t>What you don’t know can’t hurt you</a:t>
            </a:r>
          </a:p>
          <a:p>
            <a:pPr>
              <a:lnSpc>
                <a:spcPct val="90000"/>
              </a:lnSpc>
            </a:pPr>
            <a:r>
              <a:rPr lang="en-US" b="1"/>
              <a:t>Other ideas?</a:t>
            </a: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Effect transition="in" filter="wipe(left)">
                                      <p:cBhvr>
                                        <p:cTn id="7" dur="500"/>
                                        <p:tgtEl>
                                          <p:spTgt spid="573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7347">
                                            <p:txEl>
                                              <p:pRg st="1" end="1"/>
                                            </p:txEl>
                                          </p:spTgt>
                                        </p:tgtEl>
                                        <p:attrNameLst>
                                          <p:attrName>style.visibility</p:attrName>
                                        </p:attrNameLst>
                                      </p:cBhvr>
                                      <p:to>
                                        <p:strVal val="visible"/>
                                      </p:to>
                                    </p:set>
                                    <p:animEffect transition="in" filter="wipe(left)">
                                      <p:cBhvr>
                                        <p:cTn id="12" dur="500"/>
                                        <p:tgtEl>
                                          <p:spTgt spid="573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7347">
                                            <p:txEl>
                                              <p:pRg st="2" end="2"/>
                                            </p:txEl>
                                          </p:spTgt>
                                        </p:tgtEl>
                                        <p:attrNameLst>
                                          <p:attrName>style.visibility</p:attrName>
                                        </p:attrNameLst>
                                      </p:cBhvr>
                                      <p:to>
                                        <p:strVal val="visible"/>
                                      </p:to>
                                    </p:set>
                                    <p:animEffect transition="in" filter="wipe(left)">
                                      <p:cBhvr>
                                        <p:cTn id="17" dur="500"/>
                                        <p:tgtEl>
                                          <p:spTgt spid="573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57347">
                                            <p:txEl>
                                              <p:pRg st="3" end="3"/>
                                            </p:txEl>
                                          </p:spTgt>
                                        </p:tgtEl>
                                        <p:attrNameLst>
                                          <p:attrName>style.visibility</p:attrName>
                                        </p:attrNameLst>
                                      </p:cBhvr>
                                      <p:to>
                                        <p:strVal val="visible"/>
                                      </p:to>
                                    </p:set>
                                    <p:animEffect transition="in" filter="wipe(left)">
                                      <p:cBhvr>
                                        <p:cTn id="22" dur="500"/>
                                        <p:tgtEl>
                                          <p:spTgt spid="5734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57347">
                                            <p:txEl>
                                              <p:pRg st="4" end="4"/>
                                            </p:txEl>
                                          </p:spTgt>
                                        </p:tgtEl>
                                        <p:attrNameLst>
                                          <p:attrName>style.visibility</p:attrName>
                                        </p:attrNameLst>
                                      </p:cBhvr>
                                      <p:to>
                                        <p:strVal val="visible"/>
                                      </p:to>
                                    </p:set>
                                    <p:animEffect transition="in" filter="wipe(left)">
                                      <p:cBhvr>
                                        <p:cTn id="27" dur="500"/>
                                        <p:tgtEl>
                                          <p:spTgt spid="5734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57347">
                                            <p:txEl>
                                              <p:pRg st="5" end="5"/>
                                            </p:txEl>
                                          </p:spTgt>
                                        </p:tgtEl>
                                        <p:attrNameLst>
                                          <p:attrName>style.visibility</p:attrName>
                                        </p:attrNameLst>
                                      </p:cBhvr>
                                      <p:to>
                                        <p:strVal val="visible"/>
                                      </p:to>
                                    </p:set>
                                    <p:animEffect transition="in" filter="wipe(left)">
                                      <p:cBhvr>
                                        <p:cTn id="32" dur="500"/>
                                        <p:tgtEl>
                                          <p:spTgt spid="5734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57347">
                                            <p:txEl>
                                              <p:pRg st="6" end="6"/>
                                            </p:txEl>
                                          </p:spTgt>
                                        </p:tgtEl>
                                        <p:attrNameLst>
                                          <p:attrName>style.visibility</p:attrName>
                                        </p:attrNameLst>
                                      </p:cBhvr>
                                      <p:to>
                                        <p:strVal val="visible"/>
                                      </p:to>
                                    </p:set>
                                    <p:animEffect transition="in" filter="wipe(left)">
                                      <p:cBhvr>
                                        <p:cTn id="37" dur="500"/>
                                        <p:tgtEl>
                                          <p:spTgt spid="573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p:spPr>
        <p:txBody>
          <a:bodyPr/>
          <a:lstStyle/>
          <a:p>
            <a:r>
              <a:rPr lang="en-US" sz="6600" b="1"/>
              <a:t>Sophocles</a:t>
            </a:r>
          </a:p>
        </p:txBody>
      </p:sp>
      <p:sp>
        <p:nvSpPr>
          <p:cNvPr id="21507" name="Rectangle 3"/>
          <p:cNvSpPr>
            <a:spLocks noGrp="1" noChangeArrowheads="1"/>
          </p:cNvSpPr>
          <p:nvPr>
            <p:ph type="body" idx="1"/>
          </p:nvPr>
        </p:nvSpPr>
        <p:spPr>
          <a:xfrm>
            <a:off x="685800" y="1981200"/>
            <a:ext cx="7772400" cy="4419600"/>
          </a:xfrm>
          <a:noFill/>
          <a:ln/>
        </p:spPr>
        <p:txBody>
          <a:bodyPr/>
          <a:lstStyle/>
          <a:p>
            <a:r>
              <a:rPr lang="en-US" sz="4000" b="1"/>
              <a:t>Introduced a 3rd actor</a:t>
            </a:r>
          </a:p>
          <a:p>
            <a:r>
              <a:rPr lang="en-US" sz="4000" b="1"/>
              <a:t>Included more plot and action</a:t>
            </a:r>
          </a:p>
          <a:p>
            <a:r>
              <a:rPr lang="en-US" sz="4000" b="1"/>
              <a:t>Crafted plays to build to skillful climax</a:t>
            </a:r>
          </a:p>
          <a:p>
            <a:r>
              <a:rPr lang="en-US" sz="4000" b="1"/>
              <a:t>Wrote at least 120 plays of which only 7 survive</a:t>
            </a: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wipe(left)">
                                      <p:cBhvr>
                                        <p:cTn id="7" dur="500"/>
                                        <p:tgtEl>
                                          <p:spTgt spid="21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wipe(left)">
                                      <p:cBhvr>
                                        <p:cTn id="12" dur="500"/>
                                        <p:tgtEl>
                                          <p:spTgt spid="2150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1507">
                                            <p:txEl>
                                              <p:pRg st="2" end="2"/>
                                            </p:txEl>
                                          </p:spTgt>
                                        </p:tgtEl>
                                        <p:attrNameLst>
                                          <p:attrName>style.visibility</p:attrName>
                                        </p:attrNameLst>
                                      </p:cBhvr>
                                      <p:to>
                                        <p:strVal val="visible"/>
                                      </p:to>
                                    </p:set>
                                    <p:animEffect transition="in" filter="wipe(left)">
                                      <p:cBhvr>
                                        <p:cTn id="17" dur="500"/>
                                        <p:tgtEl>
                                          <p:spTgt spid="2150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1507">
                                            <p:txEl>
                                              <p:pRg st="3" end="3"/>
                                            </p:txEl>
                                          </p:spTgt>
                                        </p:tgtEl>
                                        <p:attrNameLst>
                                          <p:attrName>style.visibility</p:attrName>
                                        </p:attrNameLst>
                                      </p:cBhvr>
                                      <p:to>
                                        <p:strVal val="visible"/>
                                      </p:to>
                                    </p:set>
                                    <p:animEffect transition="in" filter="wipe(left)">
                                      <p:cBhvr>
                                        <p:cTn id="22" dur="500"/>
                                        <p:tgtEl>
                                          <p:spTgt spid="215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bldLvl="3"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1447800"/>
            <a:ext cx="7772400" cy="1143000"/>
          </a:xfrm>
          <a:noFill/>
          <a:ln/>
        </p:spPr>
        <p:txBody>
          <a:bodyPr/>
          <a:lstStyle/>
          <a:p>
            <a:r>
              <a:rPr lang="en-US" sz="4000" b="1">
                <a:solidFill>
                  <a:srgbClr val="FFCC00"/>
                </a:solidFill>
              </a:rPr>
              <a:t>Sophocles wrote of the history of the house of Laius, King of Thebes, in three plays:</a:t>
            </a:r>
          </a:p>
        </p:txBody>
      </p:sp>
      <p:sp>
        <p:nvSpPr>
          <p:cNvPr id="22531" name="Rectangle 3"/>
          <p:cNvSpPr>
            <a:spLocks noGrp="1" noChangeArrowheads="1"/>
          </p:cNvSpPr>
          <p:nvPr>
            <p:ph type="body" idx="1"/>
          </p:nvPr>
        </p:nvSpPr>
        <p:spPr>
          <a:xfrm>
            <a:off x="685800" y="3124200"/>
            <a:ext cx="7772400" cy="3276600"/>
          </a:xfrm>
          <a:noFill/>
          <a:ln/>
        </p:spPr>
        <p:txBody>
          <a:bodyPr/>
          <a:lstStyle/>
          <a:p>
            <a:r>
              <a:rPr lang="en-US" b="1"/>
              <a:t>Oedipus Rex  *</a:t>
            </a:r>
          </a:p>
          <a:p>
            <a:r>
              <a:rPr lang="en-US" b="1"/>
              <a:t>Oedipus at Colonnus</a:t>
            </a:r>
          </a:p>
          <a:p>
            <a:r>
              <a:rPr lang="en-US" b="1"/>
              <a:t>Antigone  *</a:t>
            </a:r>
          </a:p>
          <a:p>
            <a:pPr>
              <a:buFontTx/>
              <a:buNone/>
            </a:pPr>
            <a:endParaRPr lang="en-US" b="1"/>
          </a:p>
          <a:p>
            <a:pPr>
              <a:buFontTx/>
              <a:buNone/>
            </a:pPr>
            <a:r>
              <a:rPr lang="en-US" sz="1800" b="1"/>
              <a:t>*high points of ancient  Greek theatre</a:t>
            </a:r>
          </a:p>
        </p:txBody>
      </p:sp>
      <p:pic>
        <p:nvPicPr>
          <p:cNvPr id="22536" name="Picture 8" descr="0140444254"/>
          <p:cNvPicPr>
            <a:picLocks noChangeAspect="1" noChangeArrowheads="1"/>
          </p:cNvPicPr>
          <p:nvPr/>
        </p:nvPicPr>
        <p:blipFill>
          <a:blip r:embed="rId2" cstate="print"/>
          <a:srcRect/>
          <a:stretch>
            <a:fillRect/>
          </a:stretch>
        </p:blipFill>
        <p:spPr bwMode="auto">
          <a:xfrm>
            <a:off x="6067425" y="3200400"/>
            <a:ext cx="2239963" cy="3543300"/>
          </a:xfrm>
          <a:prstGeom prst="rect">
            <a:avLst/>
          </a:prstGeom>
          <a:noFill/>
        </p:spPr>
      </p:pic>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22536"/>
                                        </p:tgtEl>
                                        <p:attrNameLst>
                                          <p:attrName>style.visibility</p:attrName>
                                        </p:attrNameLst>
                                      </p:cBhvr>
                                      <p:to>
                                        <p:strVal val="visible"/>
                                      </p:to>
                                    </p:set>
                                    <p:animEffect transition="in" filter="diamond(in)">
                                      <p:cBhvr>
                                        <p:cTn id="7" dur="2000"/>
                                        <p:tgtEl>
                                          <p:spTgt spid="225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9" name="Picture 7" descr="Oedipus"/>
          <p:cNvPicPr>
            <a:picLocks noChangeAspect="1" noChangeArrowheads="1"/>
          </p:cNvPicPr>
          <p:nvPr/>
        </p:nvPicPr>
        <p:blipFill>
          <a:blip r:embed="rId2" cstate="print"/>
          <a:srcRect/>
          <a:stretch>
            <a:fillRect/>
          </a:stretch>
        </p:blipFill>
        <p:spPr bwMode="auto">
          <a:xfrm>
            <a:off x="2819400" y="3048000"/>
            <a:ext cx="3629025" cy="3451225"/>
          </a:xfrm>
          <a:prstGeom prst="rect">
            <a:avLst/>
          </a:prstGeom>
          <a:noFill/>
        </p:spPr>
      </p:pic>
      <p:sp>
        <p:nvSpPr>
          <p:cNvPr id="23560" name="Rectangle 8"/>
          <p:cNvSpPr>
            <a:spLocks noChangeArrowheads="1"/>
          </p:cNvSpPr>
          <p:nvPr/>
        </p:nvSpPr>
        <p:spPr bwMode="auto">
          <a:xfrm>
            <a:off x="2286000" y="838200"/>
            <a:ext cx="5486400" cy="1920875"/>
          </a:xfrm>
          <a:prstGeom prst="rect">
            <a:avLst/>
          </a:prstGeom>
          <a:noFill/>
          <a:ln w="12700">
            <a:noFill/>
            <a:miter lim="800000"/>
            <a:headEnd type="none" w="sm" len="sm"/>
            <a:tailEnd type="none" w="sm" len="sm"/>
          </a:ln>
          <a:effectLst/>
        </p:spPr>
        <p:txBody>
          <a:bodyPr>
            <a:spAutoFit/>
          </a:bodyPr>
          <a:lstStyle/>
          <a:p>
            <a:pPr algn="l"/>
            <a:r>
              <a:rPr lang="en-US" sz="6000" i="1" dirty="0">
                <a:solidFill>
                  <a:schemeClr val="tx2"/>
                </a:solidFill>
                <a:effectLst>
                  <a:outerShdw blurRad="38100" dist="38100" dir="2700000" algn="tl">
                    <a:srgbClr val="000000"/>
                  </a:outerShdw>
                </a:effectLst>
              </a:rPr>
              <a:t>Oedipus Rex </a:t>
            </a:r>
          </a:p>
          <a:p>
            <a:pPr algn="l"/>
            <a:r>
              <a:rPr lang="en-US" sz="6000" i="1" dirty="0">
                <a:solidFill>
                  <a:schemeClr val="tx2"/>
                </a:solidFill>
                <a:effectLst>
                  <a:outerShdw blurRad="38100" dist="38100" dir="2700000" algn="tl">
                    <a:srgbClr val="000000"/>
                  </a:outerShdw>
                </a:effectLst>
              </a:rPr>
              <a:t>	   </a:t>
            </a:r>
            <a:r>
              <a:rPr lang="en-US" sz="6000" i="1" dirty="0" smtClean="0">
                <a:solidFill>
                  <a:schemeClr val="tx2"/>
                </a:solidFill>
                <a:effectLst>
                  <a:outerShdw blurRad="38100" dist="38100" dir="2700000" algn="tl">
                    <a:srgbClr val="000000"/>
                  </a:outerShdw>
                </a:effectLst>
              </a:rPr>
              <a:t>  </a:t>
            </a:r>
            <a:endParaRPr lang="en-US" sz="6000" i="1" dirty="0">
              <a:solidFill>
                <a:schemeClr val="tx2"/>
              </a:solidFill>
              <a:effectLst>
                <a:outerShdw blurRad="38100" dist="38100" dir="2700000" algn="tl">
                  <a:srgbClr val="000000"/>
                </a:outerShdw>
              </a:effectLst>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nodeType="clickEffect">
                                  <p:stCondLst>
                                    <p:cond delay="0"/>
                                  </p:stCondLst>
                                  <p:childTnLst>
                                    <p:set>
                                      <p:cBhvr>
                                        <p:cTn id="6" dur="1" fill="hold">
                                          <p:stCondLst>
                                            <p:cond delay="0"/>
                                          </p:stCondLst>
                                        </p:cTn>
                                        <p:tgtEl>
                                          <p:spTgt spid="23559"/>
                                        </p:tgtEl>
                                        <p:attrNameLst>
                                          <p:attrName>style.visibility</p:attrName>
                                        </p:attrNameLst>
                                      </p:cBhvr>
                                      <p:to>
                                        <p:strVal val="visible"/>
                                      </p:to>
                                    </p:set>
                                    <p:animEffect transition="in" filter="checkerboard(down)">
                                      <p:cBhvr>
                                        <p:cTn id="7" dur="500"/>
                                        <p:tgtEl>
                                          <p:spTgt spid="235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b="1"/>
              <a:t>PLOT</a:t>
            </a:r>
          </a:p>
        </p:txBody>
      </p:sp>
      <p:sp>
        <p:nvSpPr>
          <p:cNvPr id="41987" name="Rectangle 3"/>
          <p:cNvSpPr>
            <a:spLocks noGrp="1" noChangeArrowheads="1"/>
          </p:cNvSpPr>
          <p:nvPr>
            <p:ph type="body" idx="1"/>
          </p:nvPr>
        </p:nvSpPr>
        <p:spPr/>
        <p:txBody>
          <a:bodyPr/>
          <a:lstStyle/>
          <a:p>
            <a:r>
              <a:rPr lang="en-US" b="1"/>
              <a:t>Identify types of conflict that occur:</a:t>
            </a:r>
          </a:p>
          <a:p>
            <a:pPr lvl="1"/>
            <a:r>
              <a:rPr lang="en-US" sz="3200" b="1"/>
              <a:t>Person vs. Person</a:t>
            </a:r>
          </a:p>
          <a:p>
            <a:pPr lvl="1"/>
            <a:r>
              <a:rPr lang="en-US" sz="3200" b="1"/>
              <a:t>Person vs. God</a:t>
            </a:r>
          </a:p>
          <a:p>
            <a:pPr lvl="1"/>
            <a:r>
              <a:rPr lang="en-US" sz="3200" b="1"/>
              <a:t>Person vs. Self</a:t>
            </a:r>
          </a:p>
          <a:p>
            <a:pPr lvl="1"/>
            <a:r>
              <a:rPr lang="en-US" sz="3200" b="1"/>
              <a:t>Person vs. Nature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Effect transition="in" filter="wipe(left)">
                                      <p:cBhvr>
                                        <p:cTn id="7" dur="500"/>
                                        <p:tgtEl>
                                          <p:spTgt spid="419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1987">
                                            <p:txEl>
                                              <p:pRg st="1" end="1"/>
                                            </p:txEl>
                                          </p:spTgt>
                                        </p:tgtEl>
                                        <p:attrNameLst>
                                          <p:attrName>style.visibility</p:attrName>
                                        </p:attrNameLst>
                                      </p:cBhvr>
                                      <p:to>
                                        <p:strVal val="visible"/>
                                      </p:to>
                                    </p:set>
                                    <p:animEffect transition="in" filter="wipe(left)">
                                      <p:cBhvr>
                                        <p:cTn id="12" dur="500"/>
                                        <p:tgtEl>
                                          <p:spTgt spid="419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1987">
                                            <p:txEl>
                                              <p:pRg st="2" end="2"/>
                                            </p:txEl>
                                          </p:spTgt>
                                        </p:tgtEl>
                                        <p:attrNameLst>
                                          <p:attrName>style.visibility</p:attrName>
                                        </p:attrNameLst>
                                      </p:cBhvr>
                                      <p:to>
                                        <p:strVal val="visible"/>
                                      </p:to>
                                    </p:set>
                                    <p:animEffect transition="in" filter="wipe(left)">
                                      <p:cBhvr>
                                        <p:cTn id="17" dur="500"/>
                                        <p:tgtEl>
                                          <p:spTgt spid="419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1987">
                                            <p:txEl>
                                              <p:pRg st="3" end="3"/>
                                            </p:txEl>
                                          </p:spTgt>
                                        </p:tgtEl>
                                        <p:attrNameLst>
                                          <p:attrName>style.visibility</p:attrName>
                                        </p:attrNameLst>
                                      </p:cBhvr>
                                      <p:to>
                                        <p:strVal val="visible"/>
                                      </p:to>
                                    </p:set>
                                    <p:animEffect transition="in" filter="wipe(left)">
                                      <p:cBhvr>
                                        <p:cTn id="22" dur="500"/>
                                        <p:tgtEl>
                                          <p:spTgt spid="4198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1987">
                                            <p:txEl>
                                              <p:pRg st="4" end="4"/>
                                            </p:txEl>
                                          </p:spTgt>
                                        </p:tgtEl>
                                        <p:attrNameLst>
                                          <p:attrName>style.visibility</p:attrName>
                                        </p:attrNameLst>
                                      </p:cBhvr>
                                      <p:to>
                                        <p:strVal val="visible"/>
                                      </p:to>
                                    </p:set>
                                    <p:animEffect transition="in" filter="wipe(left)">
                                      <p:cBhvr>
                                        <p:cTn id="27" dur="500"/>
                                        <p:tgtEl>
                                          <p:spTgt spid="419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sz="4800" b="1"/>
              <a:t>Plot: Sequence of Events</a:t>
            </a:r>
          </a:p>
        </p:txBody>
      </p:sp>
      <p:sp>
        <p:nvSpPr>
          <p:cNvPr id="52227" name="Rectangle 3"/>
          <p:cNvSpPr>
            <a:spLocks noGrp="1" noChangeArrowheads="1"/>
          </p:cNvSpPr>
          <p:nvPr>
            <p:ph type="body" idx="1"/>
          </p:nvPr>
        </p:nvSpPr>
        <p:spPr>
          <a:xfrm>
            <a:off x="685800" y="1981200"/>
            <a:ext cx="7772400" cy="4876800"/>
          </a:xfrm>
        </p:spPr>
        <p:txBody>
          <a:bodyPr/>
          <a:lstStyle/>
          <a:p>
            <a:pPr>
              <a:lnSpc>
                <a:spcPct val="90000"/>
              </a:lnSpc>
            </a:pPr>
            <a:r>
              <a:rPr lang="en-US" b="1"/>
              <a:t>Exposition:</a:t>
            </a:r>
          </a:p>
          <a:p>
            <a:pPr lvl="1">
              <a:lnSpc>
                <a:spcPct val="90000"/>
              </a:lnSpc>
            </a:pPr>
            <a:r>
              <a:rPr lang="en-US" b="1"/>
              <a:t>Readers are assumed to know the background of Oedipus’s birth and the story of the riddle of the Sphinx</a:t>
            </a:r>
          </a:p>
          <a:p>
            <a:pPr lvl="1">
              <a:lnSpc>
                <a:spcPct val="90000"/>
              </a:lnSpc>
            </a:pPr>
            <a:r>
              <a:rPr lang="en-US" b="1"/>
              <a:t>The play begins with Oedipus addressing the plague-ridden Thebans and demonstrating his leadership skills</a:t>
            </a:r>
          </a:p>
          <a:p>
            <a:pPr>
              <a:lnSpc>
                <a:spcPct val="90000"/>
              </a:lnSpc>
            </a:pPr>
            <a:r>
              <a:rPr lang="en-US" b="1"/>
              <a:t>Complication</a:t>
            </a:r>
          </a:p>
          <a:p>
            <a:pPr lvl="1">
              <a:lnSpc>
                <a:spcPct val="90000"/>
              </a:lnSpc>
            </a:pPr>
            <a:r>
              <a:rPr lang="en-US" b="1"/>
              <a:t>Kreon comes back from Delphi</a:t>
            </a:r>
          </a:p>
          <a:p>
            <a:pPr lvl="1">
              <a:lnSpc>
                <a:spcPct val="90000"/>
              </a:lnSpc>
            </a:pPr>
            <a:r>
              <a:rPr lang="en-US" b="1"/>
              <a:t>Things escalate from there</a:t>
            </a:r>
          </a:p>
          <a:p>
            <a:pPr lvl="1">
              <a:lnSpc>
                <a:spcPct val="90000"/>
              </a:lnSpc>
              <a:buFontTx/>
              <a:buNone/>
            </a:pPr>
            <a:endParaRPr lang="en-US" b="1"/>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Effect transition="in" filter="wipe(left)">
                                      <p:cBhvr>
                                        <p:cTn id="7" dur="500"/>
                                        <p:tgtEl>
                                          <p:spTgt spid="522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2227">
                                            <p:txEl>
                                              <p:pRg st="1" end="1"/>
                                            </p:txEl>
                                          </p:spTgt>
                                        </p:tgtEl>
                                        <p:attrNameLst>
                                          <p:attrName>style.visibility</p:attrName>
                                        </p:attrNameLst>
                                      </p:cBhvr>
                                      <p:to>
                                        <p:strVal val="visible"/>
                                      </p:to>
                                    </p:set>
                                    <p:animEffect transition="in" filter="wipe(left)">
                                      <p:cBhvr>
                                        <p:cTn id="12" dur="500"/>
                                        <p:tgtEl>
                                          <p:spTgt spid="522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2227">
                                            <p:txEl>
                                              <p:pRg st="2" end="2"/>
                                            </p:txEl>
                                          </p:spTgt>
                                        </p:tgtEl>
                                        <p:attrNameLst>
                                          <p:attrName>style.visibility</p:attrName>
                                        </p:attrNameLst>
                                      </p:cBhvr>
                                      <p:to>
                                        <p:strVal val="visible"/>
                                      </p:to>
                                    </p:set>
                                    <p:animEffect transition="in" filter="wipe(left)">
                                      <p:cBhvr>
                                        <p:cTn id="17" dur="500"/>
                                        <p:tgtEl>
                                          <p:spTgt spid="522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52227">
                                            <p:txEl>
                                              <p:pRg st="3" end="3"/>
                                            </p:txEl>
                                          </p:spTgt>
                                        </p:tgtEl>
                                        <p:attrNameLst>
                                          <p:attrName>style.visibility</p:attrName>
                                        </p:attrNameLst>
                                      </p:cBhvr>
                                      <p:to>
                                        <p:strVal val="visible"/>
                                      </p:to>
                                    </p:set>
                                    <p:animEffect transition="in" filter="wipe(left)">
                                      <p:cBhvr>
                                        <p:cTn id="22" dur="500"/>
                                        <p:tgtEl>
                                          <p:spTgt spid="522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52227">
                                            <p:txEl>
                                              <p:pRg st="4" end="4"/>
                                            </p:txEl>
                                          </p:spTgt>
                                        </p:tgtEl>
                                        <p:attrNameLst>
                                          <p:attrName>style.visibility</p:attrName>
                                        </p:attrNameLst>
                                      </p:cBhvr>
                                      <p:to>
                                        <p:strVal val="visible"/>
                                      </p:to>
                                    </p:set>
                                    <p:animEffect transition="in" filter="wipe(left)">
                                      <p:cBhvr>
                                        <p:cTn id="27" dur="500"/>
                                        <p:tgtEl>
                                          <p:spTgt spid="5222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52227">
                                            <p:txEl>
                                              <p:pRg st="5" end="5"/>
                                            </p:txEl>
                                          </p:spTgt>
                                        </p:tgtEl>
                                        <p:attrNameLst>
                                          <p:attrName>style.visibility</p:attrName>
                                        </p:attrNameLst>
                                      </p:cBhvr>
                                      <p:to>
                                        <p:strVal val="visible"/>
                                      </p:to>
                                    </p:set>
                                    <p:animEffect transition="in" filter="wipe(left)">
                                      <p:cBhvr>
                                        <p:cTn id="32" dur="500"/>
                                        <p:tgtEl>
                                          <p:spTgt spid="522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sz="5400" b="1"/>
              <a:t>Sequence of Events</a:t>
            </a:r>
          </a:p>
        </p:txBody>
      </p:sp>
      <p:sp>
        <p:nvSpPr>
          <p:cNvPr id="55299" name="Rectangle 3"/>
          <p:cNvSpPr>
            <a:spLocks noGrp="1" noChangeArrowheads="1"/>
          </p:cNvSpPr>
          <p:nvPr>
            <p:ph type="body" sz="half" idx="1"/>
          </p:nvPr>
        </p:nvSpPr>
        <p:spPr>
          <a:xfrm>
            <a:off x="685800" y="2286000"/>
            <a:ext cx="3810000" cy="4724400"/>
          </a:xfrm>
        </p:spPr>
        <p:txBody>
          <a:bodyPr/>
          <a:lstStyle/>
          <a:p>
            <a:pPr>
              <a:lnSpc>
                <a:spcPct val="90000"/>
              </a:lnSpc>
            </a:pPr>
            <a:r>
              <a:rPr lang="en-US" b="1"/>
              <a:t>Climax</a:t>
            </a:r>
          </a:p>
          <a:p>
            <a:pPr lvl="1">
              <a:lnSpc>
                <a:spcPct val="90000"/>
              </a:lnSpc>
            </a:pPr>
            <a:r>
              <a:rPr lang="en-US" b="1"/>
              <a:t>The truth is fully revealed</a:t>
            </a:r>
          </a:p>
          <a:p>
            <a:pPr lvl="1">
              <a:lnSpc>
                <a:spcPct val="90000"/>
              </a:lnSpc>
            </a:pPr>
            <a:r>
              <a:rPr lang="en-US" b="1"/>
              <a:t>Oedipus blinds himself </a:t>
            </a:r>
          </a:p>
          <a:p>
            <a:pPr lvl="1">
              <a:lnSpc>
                <a:spcPct val="90000"/>
              </a:lnSpc>
            </a:pPr>
            <a:r>
              <a:rPr lang="en-US" b="1"/>
              <a:t>Jocasta kills herself</a:t>
            </a:r>
          </a:p>
          <a:p>
            <a:pPr>
              <a:lnSpc>
                <a:spcPct val="90000"/>
              </a:lnSpc>
            </a:pPr>
            <a:r>
              <a:rPr lang="en-US" b="1"/>
              <a:t>Denouement</a:t>
            </a:r>
          </a:p>
          <a:p>
            <a:pPr lvl="1">
              <a:lnSpc>
                <a:spcPct val="90000"/>
              </a:lnSpc>
            </a:pPr>
            <a:r>
              <a:rPr lang="en-US" b="1"/>
              <a:t>Oedipus bids farewell to Antigone and Ismene</a:t>
            </a:r>
          </a:p>
          <a:p>
            <a:pPr lvl="1">
              <a:lnSpc>
                <a:spcPct val="90000"/>
              </a:lnSpc>
            </a:pPr>
            <a:r>
              <a:rPr lang="en-US" b="1"/>
              <a:t>The chorus offers a closing reflection</a:t>
            </a:r>
          </a:p>
          <a:p>
            <a:pPr>
              <a:lnSpc>
                <a:spcPct val="90000"/>
              </a:lnSpc>
            </a:pPr>
            <a:endParaRPr lang="en-US" b="1"/>
          </a:p>
        </p:txBody>
      </p:sp>
      <p:pic>
        <p:nvPicPr>
          <p:cNvPr id="55302" name="Picture 6" descr="_842281_colosseumoedipus150"/>
          <p:cNvPicPr>
            <a:picLocks noChangeAspect="1" noChangeArrowheads="1"/>
          </p:cNvPicPr>
          <p:nvPr/>
        </p:nvPicPr>
        <p:blipFill>
          <a:blip r:embed="rId2" cstate="print"/>
          <a:srcRect/>
          <a:stretch>
            <a:fillRect/>
          </a:stretch>
        </p:blipFill>
        <p:spPr bwMode="auto">
          <a:xfrm>
            <a:off x="4800600" y="2438400"/>
            <a:ext cx="2984500" cy="3581400"/>
          </a:xfrm>
          <a:prstGeom prst="rect">
            <a:avLst/>
          </a:prstGeom>
          <a:noFill/>
        </p:spPr>
      </p:pic>
      <p:sp>
        <p:nvSpPr>
          <p:cNvPr id="55303" name="Text Box 7"/>
          <p:cNvSpPr txBox="1">
            <a:spLocks noChangeArrowheads="1"/>
          </p:cNvSpPr>
          <p:nvPr/>
        </p:nvSpPr>
        <p:spPr bwMode="auto">
          <a:xfrm>
            <a:off x="4800600" y="6019800"/>
            <a:ext cx="2971800" cy="517525"/>
          </a:xfrm>
          <a:prstGeom prst="rect">
            <a:avLst/>
          </a:prstGeom>
          <a:noFill/>
          <a:ln w="12700">
            <a:noFill/>
            <a:miter lim="800000"/>
            <a:headEnd type="none" w="sm" len="sm"/>
            <a:tailEnd type="none" w="sm" len="sm"/>
          </a:ln>
          <a:effectLst/>
        </p:spPr>
        <p:txBody>
          <a:bodyPr>
            <a:spAutoFit/>
          </a:bodyPr>
          <a:lstStyle/>
          <a:p>
            <a:pPr algn="l">
              <a:spcBef>
                <a:spcPct val="50000"/>
              </a:spcBef>
            </a:pPr>
            <a:r>
              <a:rPr lang="en-US" sz="1400" i="1"/>
              <a:t>Oedipus Rex</a:t>
            </a:r>
            <a:r>
              <a:rPr lang="en-US" sz="1400"/>
              <a:t> at the Roman Coliseum, July 2000, BBC News</a:t>
            </a: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withEffect">
                                  <p:stCondLst>
                                    <p:cond delay="0"/>
                                  </p:stCondLst>
                                  <p:childTnLst>
                                    <p:set>
                                      <p:cBhvr>
                                        <p:cTn id="6" dur="1" fill="hold">
                                          <p:stCondLst>
                                            <p:cond delay="0"/>
                                          </p:stCondLst>
                                        </p:cTn>
                                        <p:tgtEl>
                                          <p:spTgt spid="55302"/>
                                        </p:tgtEl>
                                        <p:attrNameLst>
                                          <p:attrName>style.visibility</p:attrName>
                                        </p:attrNameLst>
                                      </p:cBhvr>
                                      <p:to>
                                        <p:strVal val="visible"/>
                                      </p:to>
                                    </p:set>
                                    <p:animEffect transition="in" filter="circle(out)">
                                      <p:cBhvr>
                                        <p:cTn id="7" dur="2000"/>
                                        <p:tgtEl>
                                          <p:spTgt spid="55302"/>
                                        </p:tgtEl>
                                      </p:cBhvr>
                                    </p:animEffect>
                                  </p:childTnLst>
                                </p:cTn>
                              </p:par>
                            </p:childTnLst>
                          </p:cTn>
                        </p:par>
                        <p:par>
                          <p:cTn id="8" fill="hold">
                            <p:stCondLst>
                              <p:cond delay="2000"/>
                            </p:stCondLst>
                            <p:childTnLst>
                              <p:par>
                                <p:cTn id="9" presetID="22" presetClass="entr" presetSubtype="8" fill="hold" grpId="0" nodeType="afterEffect">
                                  <p:stCondLst>
                                    <p:cond delay="0"/>
                                  </p:stCondLst>
                                  <p:childTnLst>
                                    <p:set>
                                      <p:cBhvr>
                                        <p:cTn id="10" dur="1" fill="hold">
                                          <p:stCondLst>
                                            <p:cond delay="0"/>
                                          </p:stCondLst>
                                        </p:cTn>
                                        <p:tgtEl>
                                          <p:spTgt spid="55303"/>
                                        </p:tgtEl>
                                        <p:attrNameLst>
                                          <p:attrName>style.visibility</p:attrName>
                                        </p:attrNameLst>
                                      </p:cBhvr>
                                      <p:to>
                                        <p:strVal val="visible"/>
                                      </p:to>
                                    </p:set>
                                    <p:animEffect transition="in" filter="wipe(left)">
                                      <p:cBhvr>
                                        <p:cTn id="11" dur="500"/>
                                        <p:tgtEl>
                                          <p:spTgt spid="5530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55299">
                                            <p:txEl>
                                              <p:pRg st="0" end="0"/>
                                            </p:txEl>
                                          </p:spTgt>
                                        </p:tgtEl>
                                        <p:attrNameLst>
                                          <p:attrName>style.visibility</p:attrName>
                                        </p:attrNameLst>
                                      </p:cBhvr>
                                      <p:to>
                                        <p:strVal val="visible"/>
                                      </p:to>
                                    </p:set>
                                    <p:animEffect transition="in" filter="wipe(left)">
                                      <p:cBhvr>
                                        <p:cTn id="16" dur="500"/>
                                        <p:tgtEl>
                                          <p:spTgt spid="55299">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55299">
                                            <p:txEl>
                                              <p:pRg st="1" end="1"/>
                                            </p:txEl>
                                          </p:spTgt>
                                        </p:tgtEl>
                                        <p:attrNameLst>
                                          <p:attrName>style.visibility</p:attrName>
                                        </p:attrNameLst>
                                      </p:cBhvr>
                                      <p:to>
                                        <p:strVal val="visible"/>
                                      </p:to>
                                    </p:set>
                                    <p:animEffect transition="in" filter="wipe(left)">
                                      <p:cBhvr>
                                        <p:cTn id="21" dur="500"/>
                                        <p:tgtEl>
                                          <p:spTgt spid="55299">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55299">
                                            <p:txEl>
                                              <p:pRg st="2" end="2"/>
                                            </p:txEl>
                                          </p:spTgt>
                                        </p:tgtEl>
                                        <p:attrNameLst>
                                          <p:attrName>style.visibility</p:attrName>
                                        </p:attrNameLst>
                                      </p:cBhvr>
                                      <p:to>
                                        <p:strVal val="visible"/>
                                      </p:to>
                                    </p:set>
                                    <p:animEffect transition="in" filter="wipe(left)">
                                      <p:cBhvr>
                                        <p:cTn id="26" dur="500"/>
                                        <p:tgtEl>
                                          <p:spTgt spid="55299">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55299">
                                            <p:txEl>
                                              <p:pRg st="3" end="3"/>
                                            </p:txEl>
                                          </p:spTgt>
                                        </p:tgtEl>
                                        <p:attrNameLst>
                                          <p:attrName>style.visibility</p:attrName>
                                        </p:attrNameLst>
                                      </p:cBhvr>
                                      <p:to>
                                        <p:strVal val="visible"/>
                                      </p:to>
                                    </p:set>
                                    <p:animEffect transition="in" filter="wipe(left)">
                                      <p:cBhvr>
                                        <p:cTn id="31" dur="500"/>
                                        <p:tgtEl>
                                          <p:spTgt spid="55299">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55299">
                                            <p:txEl>
                                              <p:pRg st="4" end="4"/>
                                            </p:txEl>
                                          </p:spTgt>
                                        </p:tgtEl>
                                        <p:attrNameLst>
                                          <p:attrName>style.visibility</p:attrName>
                                        </p:attrNameLst>
                                      </p:cBhvr>
                                      <p:to>
                                        <p:strVal val="visible"/>
                                      </p:to>
                                    </p:set>
                                    <p:animEffect transition="in" filter="wipe(left)">
                                      <p:cBhvr>
                                        <p:cTn id="36" dur="500"/>
                                        <p:tgtEl>
                                          <p:spTgt spid="55299">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55299">
                                            <p:txEl>
                                              <p:pRg st="5" end="5"/>
                                            </p:txEl>
                                          </p:spTgt>
                                        </p:tgtEl>
                                        <p:attrNameLst>
                                          <p:attrName>style.visibility</p:attrName>
                                        </p:attrNameLst>
                                      </p:cBhvr>
                                      <p:to>
                                        <p:strVal val="visible"/>
                                      </p:to>
                                    </p:set>
                                    <p:animEffect transition="in" filter="wipe(left)">
                                      <p:cBhvr>
                                        <p:cTn id="41" dur="500"/>
                                        <p:tgtEl>
                                          <p:spTgt spid="55299">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55299">
                                            <p:txEl>
                                              <p:pRg st="6" end="6"/>
                                            </p:txEl>
                                          </p:spTgt>
                                        </p:tgtEl>
                                        <p:attrNameLst>
                                          <p:attrName>style.visibility</p:attrName>
                                        </p:attrNameLst>
                                      </p:cBhvr>
                                      <p:to>
                                        <p:strVal val="visible"/>
                                      </p:to>
                                    </p:set>
                                    <p:animEffect transition="in" filter="wipe(left)">
                                      <p:cBhvr>
                                        <p:cTn id="46" dur="500"/>
                                        <p:tgtEl>
                                          <p:spTgt spid="552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4"/>
          <p:cNvSpPr>
            <a:spLocks noGrp="1" noChangeArrowheads="1"/>
          </p:cNvSpPr>
          <p:nvPr>
            <p:ph type="title"/>
          </p:nvPr>
        </p:nvSpPr>
        <p:spPr>
          <a:noFill/>
          <a:ln/>
        </p:spPr>
        <p:txBody>
          <a:bodyPr/>
          <a:lstStyle/>
          <a:p>
            <a:r>
              <a:rPr lang="en-US" sz="4000" b="1"/>
              <a:t>Follows Aristotle’s Classical Unities</a:t>
            </a:r>
          </a:p>
        </p:txBody>
      </p:sp>
      <p:sp>
        <p:nvSpPr>
          <p:cNvPr id="60421" name="Rectangle 5"/>
          <p:cNvSpPr>
            <a:spLocks noGrp="1" noChangeArrowheads="1"/>
          </p:cNvSpPr>
          <p:nvPr>
            <p:ph type="body" idx="1"/>
          </p:nvPr>
        </p:nvSpPr>
        <p:spPr>
          <a:xfrm>
            <a:off x="2438400" y="2209800"/>
            <a:ext cx="5181600" cy="4419600"/>
          </a:xfrm>
          <a:noFill/>
          <a:ln/>
        </p:spPr>
        <p:txBody>
          <a:bodyPr/>
          <a:lstStyle/>
          <a:p>
            <a:r>
              <a:rPr lang="en-US" b="1"/>
              <a:t>Unity of time </a:t>
            </a:r>
          </a:p>
          <a:p>
            <a:pPr lvl="1"/>
            <a:r>
              <a:rPr lang="en-US" b="1"/>
              <a:t>The play occurs within 24 hours.</a:t>
            </a:r>
          </a:p>
          <a:p>
            <a:r>
              <a:rPr lang="en-US" b="1"/>
              <a:t>Unity of place </a:t>
            </a:r>
          </a:p>
          <a:p>
            <a:pPr lvl="1"/>
            <a:r>
              <a:rPr lang="en-US" b="1"/>
              <a:t>The setting is in one locale</a:t>
            </a:r>
          </a:p>
          <a:p>
            <a:r>
              <a:rPr lang="en-US" b="1"/>
              <a:t>Unity of action </a:t>
            </a:r>
          </a:p>
          <a:p>
            <a:pPr lvl="1"/>
            <a:r>
              <a:rPr lang="en-US" b="1"/>
              <a:t>There are no sub-plots going on simultaneously</a:t>
            </a: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0421">
                                            <p:txEl>
                                              <p:pRg st="0" end="0"/>
                                            </p:txEl>
                                          </p:spTgt>
                                        </p:tgtEl>
                                        <p:attrNameLst>
                                          <p:attrName>style.visibility</p:attrName>
                                        </p:attrNameLst>
                                      </p:cBhvr>
                                      <p:to>
                                        <p:strVal val="visible"/>
                                      </p:to>
                                    </p:set>
                                    <p:animEffect transition="in" filter="wipe(left)">
                                      <p:cBhvr>
                                        <p:cTn id="7" dur="500"/>
                                        <p:tgtEl>
                                          <p:spTgt spid="6042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0421">
                                            <p:txEl>
                                              <p:pRg st="1" end="1"/>
                                            </p:txEl>
                                          </p:spTgt>
                                        </p:tgtEl>
                                        <p:attrNameLst>
                                          <p:attrName>style.visibility</p:attrName>
                                        </p:attrNameLst>
                                      </p:cBhvr>
                                      <p:to>
                                        <p:strVal val="visible"/>
                                      </p:to>
                                    </p:set>
                                    <p:animEffect transition="in" filter="wipe(left)">
                                      <p:cBhvr>
                                        <p:cTn id="12" dur="500"/>
                                        <p:tgtEl>
                                          <p:spTgt spid="6042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0421">
                                            <p:txEl>
                                              <p:pRg st="2" end="2"/>
                                            </p:txEl>
                                          </p:spTgt>
                                        </p:tgtEl>
                                        <p:attrNameLst>
                                          <p:attrName>style.visibility</p:attrName>
                                        </p:attrNameLst>
                                      </p:cBhvr>
                                      <p:to>
                                        <p:strVal val="visible"/>
                                      </p:to>
                                    </p:set>
                                    <p:animEffect transition="in" filter="wipe(left)">
                                      <p:cBhvr>
                                        <p:cTn id="17" dur="500"/>
                                        <p:tgtEl>
                                          <p:spTgt spid="6042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0421">
                                            <p:txEl>
                                              <p:pRg st="3" end="3"/>
                                            </p:txEl>
                                          </p:spTgt>
                                        </p:tgtEl>
                                        <p:attrNameLst>
                                          <p:attrName>style.visibility</p:attrName>
                                        </p:attrNameLst>
                                      </p:cBhvr>
                                      <p:to>
                                        <p:strVal val="visible"/>
                                      </p:to>
                                    </p:set>
                                    <p:animEffect transition="in" filter="wipe(left)">
                                      <p:cBhvr>
                                        <p:cTn id="22" dur="500"/>
                                        <p:tgtEl>
                                          <p:spTgt spid="6042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0421">
                                            <p:txEl>
                                              <p:pRg st="4" end="4"/>
                                            </p:txEl>
                                          </p:spTgt>
                                        </p:tgtEl>
                                        <p:attrNameLst>
                                          <p:attrName>style.visibility</p:attrName>
                                        </p:attrNameLst>
                                      </p:cBhvr>
                                      <p:to>
                                        <p:strVal val="visible"/>
                                      </p:to>
                                    </p:set>
                                    <p:animEffect transition="in" filter="wipe(left)">
                                      <p:cBhvr>
                                        <p:cTn id="27" dur="500"/>
                                        <p:tgtEl>
                                          <p:spTgt spid="6042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60421">
                                            <p:txEl>
                                              <p:pRg st="5" end="5"/>
                                            </p:txEl>
                                          </p:spTgt>
                                        </p:tgtEl>
                                        <p:attrNameLst>
                                          <p:attrName>style.visibility</p:attrName>
                                        </p:attrNameLst>
                                      </p:cBhvr>
                                      <p:to>
                                        <p:strVal val="visible"/>
                                      </p:to>
                                    </p:set>
                                    <p:animEffect transition="in" filter="wipe(left)">
                                      <p:cBhvr>
                                        <p:cTn id="32" dur="500"/>
                                        <p:tgtEl>
                                          <p:spTgt spid="6042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1" grpId="0" build="p" bldLvl="3" autoUpdateAnimBg="0"/>
    </p:bldLst>
  </p:timing>
</p:sld>
</file>

<file path=ppt/theme/theme1.xml><?xml version="1.0" encoding="utf-8"?>
<a:theme xmlns:a="http://schemas.openxmlformats.org/drawingml/2006/main" name="Theater">
  <a:themeElements>
    <a:clrScheme name="Theater 1">
      <a:dk1>
        <a:srgbClr val="00005B"/>
      </a:dk1>
      <a:lt1>
        <a:srgbClr val="F8F8F8"/>
      </a:lt1>
      <a:dk2>
        <a:srgbClr val="0000FF"/>
      </a:dk2>
      <a:lt2>
        <a:srgbClr val="FFCC00"/>
      </a:lt2>
      <a:accent1>
        <a:srgbClr val="98BAFF"/>
      </a:accent1>
      <a:accent2>
        <a:srgbClr val="009900"/>
      </a:accent2>
      <a:accent3>
        <a:srgbClr val="AAAAFF"/>
      </a:accent3>
      <a:accent4>
        <a:srgbClr val="D4D4D4"/>
      </a:accent4>
      <a:accent5>
        <a:srgbClr val="CAD9FF"/>
      </a:accent5>
      <a:accent6>
        <a:srgbClr val="008A00"/>
      </a:accent6>
      <a:hlink>
        <a:srgbClr val="350035"/>
      </a:hlink>
      <a:folHlink>
        <a:srgbClr val="5980D8"/>
      </a:folHlink>
    </a:clrScheme>
    <a:fontScheme name="Theater">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40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40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Theater 1">
        <a:dk1>
          <a:srgbClr val="00005B"/>
        </a:dk1>
        <a:lt1>
          <a:srgbClr val="F8F8F8"/>
        </a:lt1>
        <a:dk2>
          <a:srgbClr val="0000FF"/>
        </a:dk2>
        <a:lt2>
          <a:srgbClr val="FFCC00"/>
        </a:lt2>
        <a:accent1>
          <a:srgbClr val="98BAFF"/>
        </a:accent1>
        <a:accent2>
          <a:srgbClr val="009900"/>
        </a:accent2>
        <a:accent3>
          <a:srgbClr val="AAAAFF"/>
        </a:accent3>
        <a:accent4>
          <a:srgbClr val="D4D4D4"/>
        </a:accent4>
        <a:accent5>
          <a:srgbClr val="CAD9FF"/>
        </a:accent5>
        <a:accent6>
          <a:srgbClr val="008A00"/>
        </a:accent6>
        <a:hlink>
          <a:srgbClr val="350035"/>
        </a:hlink>
        <a:folHlink>
          <a:srgbClr val="5980D8"/>
        </a:folHlink>
      </a:clrScheme>
      <a:clrMap bg1="dk2" tx1="lt1" bg2="dk1" tx2="lt2" accent1="accent1" accent2="accent2" accent3="accent3" accent4="accent4" accent5="accent5" accent6="accent6" hlink="hlink" folHlink="folHlink"/>
    </a:extraClrScheme>
    <a:extraClrScheme>
      <a:clrScheme name="Theater 2">
        <a:dk1>
          <a:srgbClr val="000000"/>
        </a:dk1>
        <a:lt1>
          <a:srgbClr val="FFFFFF"/>
        </a:lt1>
        <a:dk2>
          <a:srgbClr val="003399"/>
        </a:dk2>
        <a:lt2>
          <a:srgbClr val="5A92D2"/>
        </a:lt2>
        <a:accent1>
          <a:srgbClr val="CCECFF"/>
        </a:accent1>
        <a:accent2>
          <a:srgbClr val="CC99FF"/>
        </a:accent2>
        <a:accent3>
          <a:srgbClr val="FFFFFF"/>
        </a:accent3>
        <a:accent4>
          <a:srgbClr val="000000"/>
        </a:accent4>
        <a:accent5>
          <a:srgbClr val="E2F4FF"/>
        </a:accent5>
        <a:accent6>
          <a:srgbClr val="B98AE7"/>
        </a:accent6>
        <a:hlink>
          <a:srgbClr val="FFFFFF"/>
        </a:hlink>
        <a:folHlink>
          <a:srgbClr val="99CCFF"/>
        </a:folHlink>
      </a:clrScheme>
      <a:clrMap bg1="lt1" tx1="dk1" bg2="lt2" tx2="dk2" accent1="accent1" accent2="accent2" accent3="accent3" accent4="accent4" accent5="accent5" accent6="accent6" hlink="hlink" folHlink="folHlink"/>
    </a:extraClrScheme>
    <a:extraClrScheme>
      <a:clrScheme name="Theater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FFFFFF"/>
        </a:hlink>
        <a:folHlink>
          <a:srgbClr val="969696"/>
        </a:folHlink>
      </a:clrScheme>
      <a:clrMap bg1="lt1" tx1="dk1" bg2="lt2" tx2="dk2" accent1="accent1" accent2="accent2" accent3="accent3" accent4="accent4" accent5="accent5" accent6="accent6" hlink="hlink" folHlink="folHlink"/>
    </a:extraClrScheme>
    <a:extraClrScheme>
      <a:clrScheme name="Theater 4">
        <a:dk1>
          <a:srgbClr val="333300"/>
        </a:dk1>
        <a:lt1>
          <a:srgbClr val="F8F8F8"/>
        </a:lt1>
        <a:dk2>
          <a:srgbClr val="B4AD8B"/>
        </a:dk2>
        <a:lt2>
          <a:srgbClr val="FFFF99"/>
        </a:lt2>
        <a:accent1>
          <a:srgbClr val="F5F5DE"/>
        </a:accent1>
        <a:accent2>
          <a:srgbClr val="00CCCC"/>
        </a:accent2>
        <a:accent3>
          <a:srgbClr val="D6D3C4"/>
        </a:accent3>
        <a:accent4>
          <a:srgbClr val="D4D4D4"/>
        </a:accent4>
        <a:accent5>
          <a:srgbClr val="F9F9EC"/>
        </a:accent5>
        <a:accent6>
          <a:srgbClr val="00B9B9"/>
        </a:accent6>
        <a:hlink>
          <a:srgbClr val="4E5136"/>
        </a:hlink>
        <a:folHlink>
          <a:srgbClr val="ADAA67"/>
        </a:folHlink>
      </a:clrScheme>
      <a:clrMap bg1="dk2" tx1="lt1" bg2="dk1" tx2="lt2" accent1="accent1" accent2="accent2" accent3="accent3" accent4="accent4" accent5="accent5" accent6="accent6" hlink="hlink" folHlink="folHlink"/>
    </a:extraClrScheme>
    <a:extraClrScheme>
      <a:clrScheme name="Theater 5">
        <a:dk1>
          <a:srgbClr val="003300"/>
        </a:dk1>
        <a:lt1>
          <a:srgbClr val="F8F8F8"/>
        </a:lt1>
        <a:dk2>
          <a:srgbClr val="009966"/>
        </a:dk2>
        <a:lt2>
          <a:srgbClr val="FFCC00"/>
        </a:lt2>
        <a:accent1>
          <a:srgbClr val="F5F5DE"/>
        </a:accent1>
        <a:accent2>
          <a:srgbClr val="00CCCC"/>
        </a:accent2>
        <a:accent3>
          <a:srgbClr val="AACAB8"/>
        </a:accent3>
        <a:accent4>
          <a:srgbClr val="D4D4D4"/>
        </a:accent4>
        <a:accent5>
          <a:srgbClr val="F9F9EC"/>
        </a:accent5>
        <a:accent6>
          <a:srgbClr val="00B9B9"/>
        </a:accent6>
        <a:hlink>
          <a:srgbClr val="4E5136"/>
        </a:hlink>
        <a:folHlink>
          <a:srgbClr val="ADAA67"/>
        </a:folHlink>
      </a:clrScheme>
      <a:clrMap bg1="dk2" tx1="lt1" bg2="dk1" tx2="lt2" accent1="accent1" accent2="accent2" accent3="accent3" accent4="accent4" accent5="accent5" accent6="accent6" hlink="hlink" folHlink="folHlink"/>
    </a:extraClrScheme>
    <a:extraClrScheme>
      <a:clrScheme name="Theater 6">
        <a:dk1>
          <a:srgbClr val="660033"/>
        </a:dk1>
        <a:lt1>
          <a:srgbClr val="F8F8F8"/>
        </a:lt1>
        <a:dk2>
          <a:srgbClr val="D60093"/>
        </a:dk2>
        <a:lt2>
          <a:srgbClr val="FFCC00"/>
        </a:lt2>
        <a:accent1>
          <a:srgbClr val="F5F5DE"/>
        </a:accent1>
        <a:accent2>
          <a:srgbClr val="009900"/>
        </a:accent2>
        <a:accent3>
          <a:srgbClr val="E8AAC8"/>
        </a:accent3>
        <a:accent4>
          <a:srgbClr val="D4D4D4"/>
        </a:accent4>
        <a:accent5>
          <a:srgbClr val="F9F9EC"/>
        </a:accent5>
        <a:accent6>
          <a:srgbClr val="008A00"/>
        </a:accent6>
        <a:hlink>
          <a:srgbClr val="4E5136"/>
        </a:hlink>
        <a:folHlink>
          <a:srgbClr val="ADAA67"/>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heater 1">
    <a:dk1>
      <a:srgbClr val="00005B"/>
    </a:dk1>
    <a:lt1>
      <a:srgbClr val="F8F8F8"/>
    </a:lt1>
    <a:dk2>
      <a:srgbClr val="0000FF"/>
    </a:dk2>
    <a:lt2>
      <a:srgbClr val="FFCC00"/>
    </a:lt2>
    <a:accent1>
      <a:srgbClr val="98BAFF"/>
    </a:accent1>
    <a:accent2>
      <a:srgbClr val="009900"/>
    </a:accent2>
    <a:accent3>
      <a:srgbClr val="AAAAFF"/>
    </a:accent3>
    <a:accent4>
      <a:srgbClr val="D4D4D4"/>
    </a:accent4>
    <a:accent5>
      <a:srgbClr val="CAD9FF"/>
    </a:accent5>
    <a:accent6>
      <a:srgbClr val="008A00"/>
    </a:accent6>
    <a:hlink>
      <a:srgbClr val="350035"/>
    </a:hlink>
    <a:folHlink>
      <a:srgbClr val="5980D8"/>
    </a:folHlink>
  </a:clrScheme>
</a:themeOverride>
</file>

<file path=docProps/app.xml><?xml version="1.0" encoding="utf-8"?>
<Properties xmlns="http://schemas.openxmlformats.org/officeDocument/2006/extended-properties" xmlns:vt="http://schemas.openxmlformats.org/officeDocument/2006/docPropsVTypes">
  <Template>C:\MSOffice\Templates\Presentation Designs\Theater.pot</Template>
  <TotalTime>1592</TotalTime>
  <Words>699</Words>
  <Application>Microsoft Macintosh PowerPoint</Application>
  <PresentationFormat>On-screen Show (4:3)</PresentationFormat>
  <Paragraphs>112</Paragraphs>
  <Slides>22</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22</vt:i4>
      </vt:variant>
    </vt:vector>
  </HeadingPairs>
  <TitlesOfParts>
    <vt:vector size="24" baseType="lpstr">
      <vt:lpstr>Times New Roman</vt:lpstr>
      <vt:lpstr>Theater</vt:lpstr>
      <vt:lpstr>PowerPoint Presentation</vt:lpstr>
      <vt:lpstr>SOPHOCLES   (496-406 BC)</vt:lpstr>
      <vt:lpstr>Sophocles</vt:lpstr>
      <vt:lpstr>Sophocles wrote of the history of the house of Laius, King of Thebes, in three plays:</vt:lpstr>
      <vt:lpstr>PowerPoint Presentation</vt:lpstr>
      <vt:lpstr>PLOT</vt:lpstr>
      <vt:lpstr>Plot: Sequence of Events</vt:lpstr>
      <vt:lpstr>Sequence of Events</vt:lpstr>
      <vt:lpstr>Follows Aristotle’s Classical Unities</vt:lpstr>
      <vt:lpstr>Setting</vt:lpstr>
      <vt:lpstr>Characterization</vt:lpstr>
      <vt:lpstr>Oedipus’ Character  </vt:lpstr>
      <vt:lpstr>Oedipus’ Character  </vt:lpstr>
      <vt:lpstr>PowerPoint Presentation</vt:lpstr>
      <vt:lpstr>Oedipus at the end of the play  </vt:lpstr>
      <vt:lpstr>Oedipus’ Tragic Flaw  </vt:lpstr>
      <vt:lpstr>Symbols</vt:lpstr>
      <vt:lpstr>Symbol: Oedipus’s Blinding of Himself  </vt:lpstr>
      <vt:lpstr>Symbol: Dramatic Irony</vt:lpstr>
      <vt:lpstr>Dramatic Irony</vt:lpstr>
      <vt:lpstr>Dramatic Irony</vt:lpstr>
      <vt:lpstr>Theme: Can be any or a combination of these: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Mount Vernon Nazarene College</dc:creator>
  <cp:lastModifiedBy>ricardo lumpas</cp:lastModifiedBy>
  <cp:revision>33</cp:revision>
  <cp:lastPrinted>2000-07-04T14:20:08Z</cp:lastPrinted>
  <dcterms:created xsi:type="dcterms:W3CDTF">1995-05-28T17:04:24Z</dcterms:created>
  <dcterms:modified xsi:type="dcterms:W3CDTF">2016-08-29T13:05:47Z</dcterms:modified>
</cp:coreProperties>
</file>