
<file path=[Content_Types].xml><?xml version="1.0" encoding="utf-8"?>
<Types xmlns="http://schemas.openxmlformats.org/package/2006/content-types">
  <Default Extension="xml" ContentType="application/xml"/>
  <Default Extension="wmv" ContentType="video/unknown"/>
  <Default Extension="jpeg" ContentType="image/jpeg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  <p:sldMasterId id="2147483681" r:id="rId3"/>
  </p:sldMasterIdLst>
  <p:notesMasterIdLst>
    <p:notesMasterId r:id="rId19"/>
  </p:notesMasterIdLst>
  <p:handoutMasterIdLst>
    <p:handoutMasterId r:id="rId20"/>
  </p:handoutMasterIdLst>
  <p:sldIdLst>
    <p:sldId id="360" r:id="rId4"/>
    <p:sldId id="369" r:id="rId5"/>
    <p:sldId id="344" r:id="rId6"/>
    <p:sldId id="371" r:id="rId7"/>
    <p:sldId id="345" r:id="rId8"/>
    <p:sldId id="370" r:id="rId9"/>
    <p:sldId id="372" r:id="rId10"/>
    <p:sldId id="373" r:id="rId11"/>
    <p:sldId id="374" r:id="rId12"/>
    <p:sldId id="375" r:id="rId13"/>
    <p:sldId id="376" r:id="rId14"/>
    <p:sldId id="378" r:id="rId15"/>
    <p:sldId id="377" r:id="rId16"/>
    <p:sldId id="380" r:id="rId17"/>
    <p:sldId id="353" r:id="rId18"/>
  </p:sldIdLst>
  <p:sldSz cx="9144000" cy="6858000" type="screen4x3"/>
  <p:notesSz cx="7010400" cy="92964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13" autoAdjust="0"/>
    <p:restoredTop sz="80446" autoAdjust="0"/>
  </p:normalViewPr>
  <p:slideViewPr>
    <p:cSldViewPr>
      <p:cViewPr>
        <p:scale>
          <a:sx n="67" d="100"/>
          <a:sy n="67" d="100"/>
        </p:scale>
        <p:origin x="-1552" y="-2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05" d="100"/>
          <a:sy n="105" d="100"/>
        </p:scale>
        <p:origin x="-2478" y="-9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handoutMaster" Target="handoutMasters/handoutMaster1.xml"/><Relationship Id="rId21" Type="http://schemas.openxmlformats.org/officeDocument/2006/relationships/printerSettings" Target="printerSettings/printerSettings1.bin"/><Relationship Id="rId22" Type="http://schemas.openxmlformats.org/officeDocument/2006/relationships/tags" Target="tags/tag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21A1FB1-A8A9-4AED-B24F-B726C77305B3}" type="datetimeFigureOut">
              <a:rPr lang="en-US" smtClean="0"/>
              <a:pPr/>
              <a:t>8/16/15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4299B01-4D3F-4586-88D4-98CACE9D44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3317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658FEBE-006D-4E3E-A91E-4E498D1AFCB0}" type="datetimeFigureOut">
              <a:rPr lang="en-US" smtClean="0"/>
              <a:pPr/>
              <a:t>8/16/15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2F2642F-FDAD-4697-9B6F-4650C9BB88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117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2642F-FDAD-4697-9B6F-4650C9BB887E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3134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53751-3533-4ED7-BCD6-36A119D203A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1962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53751-3533-4ED7-BCD6-36A119D203A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6720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53751-3533-4ED7-BCD6-36A119D203A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1962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53751-3533-4ED7-BCD6-36A119D203A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6720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53751-3533-4ED7-BCD6-36A119D203A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1962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baseline="0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2642F-FDAD-4697-9B6F-4650C9BB887E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761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2642F-FDAD-4697-9B6F-4650C9BB887E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3134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53751-3533-4ED7-BCD6-36A119D203A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6720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53751-3533-4ED7-BCD6-36A119D203A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1962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53751-3533-4ED7-BCD6-36A119D203A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1962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 smtClean="0"/>
              <a:t>here is effectively the same slide, smaller globe, and the margin on the left offers some visual movement aside from the items that are appearing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53751-3533-4ED7-BCD6-36A119D203A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1962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53751-3533-4ED7-BCD6-36A119D203A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6720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53751-3533-4ED7-BCD6-36A119D203A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1962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53751-3533-4ED7-BCD6-36A119D203A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196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image" Target="../media/image3.png"/><Relationship Id="rId1" Type="http://schemas.microsoft.com/office/2007/relationships/media" Target="../media/media1.wmv"/><Relationship Id="rId2" Type="http://schemas.openxmlformats.org/officeDocument/2006/relationships/video" Target="../media/media1.wmv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image" Target="../media/image3.png"/><Relationship Id="rId1" Type="http://schemas.microsoft.com/office/2007/relationships/media" Target="../media/media1.wmv"/><Relationship Id="rId2" Type="http://schemas.openxmlformats.org/officeDocument/2006/relationships/video" Target="../media/media1.wmv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tle_WMAG_2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224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7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4200" y="4495800"/>
            <a:ext cx="5486400" cy="566738"/>
          </a:xfrm>
        </p:spPr>
        <p:txBody>
          <a:bodyPr anchor="b"/>
          <a:lstStyle>
            <a:lvl1pPr algn="l">
              <a:defRPr sz="2000" b="1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24200" y="38100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24200" y="52911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D0C21-56B7-41F5-87F4-09CB38B82F8A}" type="datetime1">
              <a:rPr lang="en-US" smtClean="0"/>
              <a:pPr/>
              <a:t>8/16/15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526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estions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200" y="1600200"/>
            <a:ext cx="3048000" cy="3505200"/>
          </a:xfrm>
        </p:spPr>
        <p:txBody>
          <a:bodyPr/>
          <a:lstStyle>
            <a:lvl1pPr marL="0" indent="0" algn="ctr">
              <a:lnSpc>
                <a:spcPts val="1600"/>
              </a:lnSpc>
              <a:buNone/>
              <a:defRPr sz="1400"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743200" y="274638"/>
            <a:ext cx="6477000" cy="944562"/>
          </a:xfrm>
        </p:spPr>
        <p:txBody>
          <a:bodyPr/>
          <a:lstStyle>
            <a:lvl1pPr>
              <a:defRPr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050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/>
          <a:p>
            <a:fld id="{2009620A-868C-4F51-95DA-72EFCEFE53EC}" type="datetime1">
              <a:rPr lang="en-US" smtClean="0"/>
              <a:pPr/>
              <a:t>8/16/15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944DE186-3112-4AB8-AF78-FDBC8ACE92C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743200" y="2514600"/>
            <a:ext cx="7772400" cy="1470025"/>
          </a:xfrm>
        </p:spPr>
        <p:txBody>
          <a:bodyPr anchor="b"/>
          <a:lstStyle>
            <a:lvl1pPr algn="l">
              <a:defRPr sz="3600" baseline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reflection blurRad="6350" stA="140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3962400"/>
            <a:ext cx="6400800" cy="762000"/>
          </a:xfrm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2400">
                <a:ln w="3175">
                  <a:noFill/>
                </a:ln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637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hidden="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 hidden="1"/>
          <p:cNvSpPr/>
          <p:nvPr userDrawn="1"/>
        </p:nvSpPr>
        <p:spPr>
          <a:xfrm>
            <a:off x="2085975" y="0"/>
            <a:ext cx="7115174" cy="6858000"/>
          </a:xfrm>
          <a:prstGeom prst="rect">
            <a:avLst/>
          </a:prstGeom>
          <a:gradFill>
            <a:gsLst>
              <a:gs pos="12000">
                <a:schemeClr val="accent1">
                  <a:lumMod val="75000"/>
                  <a:alpha val="99000"/>
                </a:schemeClr>
              </a:gs>
              <a:gs pos="0">
                <a:schemeClr val="accent1">
                  <a:lumMod val="50000"/>
                </a:schemeClr>
              </a:gs>
              <a:gs pos="56264">
                <a:srgbClr val="09457C">
                  <a:alpha val="96000"/>
                </a:srgbClr>
              </a:gs>
              <a:gs pos="100000">
                <a:schemeClr val="accent1">
                  <a:lumMod val="50000"/>
                  <a:alpha val="98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 </a:t>
            </a:r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2097404" y="0"/>
            <a:ext cx="7075169" cy="6858000"/>
          </a:xfrm>
          <a:prstGeom prst="rect">
            <a:avLst/>
          </a:prstGeom>
          <a:gradFill>
            <a:gsLst>
              <a:gs pos="12000">
                <a:schemeClr val="accent1">
                  <a:lumMod val="20000"/>
                  <a:lumOff val="80000"/>
                  <a:alpha val="91000"/>
                </a:schemeClr>
              </a:gs>
              <a:gs pos="0">
                <a:schemeClr val="accent1">
                  <a:lumMod val="20000"/>
                  <a:lumOff val="80000"/>
                  <a:alpha val="70000"/>
                </a:schemeClr>
              </a:gs>
              <a:gs pos="56264">
                <a:schemeClr val="accent1">
                  <a:lumMod val="20000"/>
                  <a:lumOff val="80000"/>
                  <a:alpha val="90000"/>
                </a:schemeClr>
              </a:gs>
              <a:gs pos="100000">
                <a:schemeClr val="accent1">
                  <a:lumMod val="20000"/>
                  <a:lumOff val="80000"/>
                  <a:alpha val="73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 </a:t>
            </a:r>
            <a:endParaRPr lang="en-US"/>
          </a:p>
        </p:txBody>
      </p:sp>
      <p:sp>
        <p:nvSpPr>
          <p:cNvPr id="11" name="Rectangle 10" hidden="1"/>
          <p:cNvSpPr/>
          <p:nvPr userDrawn="1"/>
        </p:nvSpPr>
        <p:spPr>
          <a:xfrm>
            <a:off x="2057400" y="-47626"/>
            <a:ext cx="80011" cy="7034213"/>
          </a:xfrm>
          <a:prstGeom prst="rect">
            <a:avLst/>
          </a:prstGeom>
          <a:gradFill>
            <a:gsLst>
              <a:gs pos="50000">
                <a:schemeClr val="bg1">
                  <a:lumMod val="95000"/>
                  <a:alpha val="31000"/>
                </a:schemeClr>
              </a:gs>
              <a:gs pos="4000">
                <a:srgbClr val="C2C2C2">
                  <a:alpha val="24000"/>
                </a:srgbClr>
              </a:gs>
              <a:gs pos="100000">
                <a:schemeClr val="bg1">
                  <a:lumMod val="95000"/>
                  <a:alpha val="13000"/>
                </a:schemeClr>
              </a:gs>
            </a:gsLst>
            <a:lin ang="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2137411" y="-11907"/>
            <a:ext cx="7075169" cy="6858000"/>
          </a:xfrm>
          <a:prstGeom prst="rect">
            <a:avLst/>
          </a:prstGeom>
          <a:solidFill>
            <a:schemeClr val="bg1">
              <a:lumMod val="75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 </a:t>
            </a:r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2057400" y="-100013"/>
            <a:ext cx="80011" cy="7034213"/>
          </a:xfrm>
          <a:prstGeom prst="rect">
            <a:avLst/>
          </a:prstGeom>
          <a:gradFill>
            <a:gsLst>
              <a:gs pos="50000">
                <a:schemeClr val="accent1">
                  <a:lumMod val="75000"/>
                </a:schemeClr>
              </a:gs>
              <a:gs pos="4000">
                <a:srgbClr val="C2C2C2">
                  <a:alpha val="24000"/>
                </a:srgbClr>
              </a:gs>
              <a:gs pos="100000">
                <a:schemeClr val="accent1">
                  <a:lumMod val="50000"/>
                </a:schemeClr>
              </a:gs>
            </a:gsLst>
            <a:lin ang="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"/>
            <a:ext cx="6477000" cy="944562"/>
          </a:xfrm>
        </p:spPr>
        <p:txBody>
          <a:bodyPr/>
          <a:lstStyle>
            <a:lvl1pPr>
              <a:defRPr>
                <a:ln w="1270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5600" y="1020763"/>
            <a:ext cx="7696200" cy="3932238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F35AE-44A1-4ED6-AEA8-5ABBF21A025C}" type="datetime1">
              <a:rPr lang="en-US" smtClean="0"/>
              <a:pPr/>
              <a:t>8/16/15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033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-9525"/>
            <a:ext cx="6477000" cy="944562"/>
          </a:xfrm>
        </p:spPr>
        <p:txBody>
          <a:bodyPr/>
          <a:lstStyle>
            <a:lvl1pPr>
              <a:defRPr>
                <a:ln w="12700">
                  <a:solidFill>
                    <a:sysClr val="windowText" lastClr="000000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935037"/>
            <a:ext cx="7696200" cy="4906963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F35AE-44A1-4ED6-AEA8-5ABBF21A025C}" type="datetime1">
              <a:rPr lang="en-US" smtClean="0"/>
              <a:pPr/>
              <a:t>8/16/15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727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5191125"/>
            <a:ext cx="6284913" cy="1362075"/>
          </a:xfrm>
        </p:spPr>
        <p:txBody>
          <a:bodyPr anchor="t"/>
          <a:lstStyle>
            <a:lvl1pPr algn="l">
              <a:defRPr sz="4000" b="1" cap="all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6287" y="3514725"/>
            <a:ext cx="6284913" cy="1500187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F7EA6-E896-45A1-9154-F345903B5BEF}" type="datetime1">
              <a:rPr lang="en-US" smtClean="0"/>
              <a:pPr/>
              <a:t>8/16/15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2133600" cy="365125"/>
          </a:xfrm>
        </p:spPr>
        <p:txBody>
          <a:bodyPr/>
          <a:lstStyle/>
          <a:p>
            <a:fld id="{944DE186-3112-4AB8-AF78-FDBC8ACE92C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800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-33338"/>
            <a:ext cx="6477000" cy="94456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0" y="1143000"/>
            <a:ext cx="3048000" cy="4754563"/>
          </a:xfrm>
        </p:spPr>
        <p:txBody>
          <a:bodyPr/>
          <a:lstStyle>
            <a:lvl1pPr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accent1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0800" y="1143000"/>
            <a:ext cx="3048000" cy="4754563"/>
          </a:xfrm>
        </p:spPr>
        <p:txBody>
          <a:bodyPr/>
          <a:lstStyle>
            <a:lvl1pPr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accent1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E2B09-917C-4CE8-84A4-CF423B837BAE}" type="datetime1">
              <a:rPr lang="en-US" smtClean="0"/>
              <a:pPr/>
              <a:t>8/16/15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907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Delay 9"/>
          <p:cNvSpPr/>
          <p:nvPr userDrawn="1"/>
        </p:nvSpPr>
        <p:spPr>
          <a:xfrm flipH="1">
            <a:off x="1219200" y="0"/>
            <a:ext cx="8001000" cy="6886575"/>
          </a:xfrm>
          <a:custGeom>
            <a:avLst/>
            <a:gdLst>
              <a:gd name="connsiteX0" fmla="*/ 0 w 2971800"/>
              <a:gd name="connsiteY0" fmla="*/ 0 h 6858000"/>
              <a:gd name="connsiteX1" fmla="*/ 1485900 w 2971800"/>
              <a:gd name="connsiteY1" fmla="*/ 0 h 6858000"/>
              <a:gd name="connsiteX2" fmla="*/ 2971800 w 2971800"/>
              <a:gd name="connsiteY2" fmla="*/ 3429000 h 6858000"/>
              <a:gd name="connsiteX3" fmla="*/ 1485900 w 2971800"/>
              <a:gd name="connsiteY3" fmla="*/ 6858000 h 6858000"/>
              <a:gd name="connsiteX4" fmla="*/ 0 w 2971800"/>
              <a:gd name="connsiteY4" fmla="*/ 6858000 h 6858000"/>
              <a:gd name="connsiteX5" fmla="*/ 0 w 2971800"/>
              <a:gd name="connsiteY5" fmla="*/ 0 h 6858000"/>
              <a:gd name="connsiteX0" fmla="*/ 0 w 8001000"/>
              <a:gd name="connsiteY0" fmla="*/ 0 h 6858000"/>
              <a:gd name="connsiteX1" fmla="*/ 6515100 w 8001000"/>
              <a:gd name="connsiteY1" fmla="*/ 0 h 6858000"/>
              <a:gd name="connsiteX2" fmla="*/ 8001000 w 8001000"/>
              <a:gd name="connsiteY2" fmla="*/ 3429000 h 6858000"/>
              <a:gd name="connsiteX3" fmla="*/ 6515100 w 8001000"/>
              <a:gd name="connsiteY3" fmla="*/ 6858000 h 6858000"/>
              <a:gd name="connsiteX4" fmla="*/ 5029200 w 8001000"/>
              <a:gd name="connsiteY4" fmla="*/ 6858000 h 6858000"/>
              <a:gd name="connsiteX5" fmla="*/ 0 w 8001000"/>
              <a:gd name="connsiteY5" fmla="*/ 0 h 6858000"/>
              <a:gd name="connsiteX0" fmla="*/ 0 w 8001000"/>
              <a:gd name="connsiteY0" fmla="*/ 0 h 6886575"/>
              <a:gd name="connsiteX1" fmla="*/ 6515100 w 8001000"/>
              <a:gd name="connsiteY1" fmla="*/ 0 h 6886575"/>
              <a:gd name="connsiteX2" fmla="*/ 8001000 w 8001000"/>
              <a:gd name="connsiteY2" fmla="*/ 3429000 h 6886575"/>
              <a:gd name="connsiteX3" fmla="*/ 6515100 w 8001000"/>
              <a:gd name="connsiteY3" fmla="*/ 6858000 h 6886575"/>
              <a:gd name="connsiteX4" fmla="*/ 0 w 8001000"/>
              <a:gd name="connsiteY4" fmla="*/ 6886575 h 6886575"/>
              <a:gd name="connsiteX5" fmla="*/ 0 w 8001000"/>
              <a:gd name="connsiteY5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01000" h="6886575">
                <a:moveTo>
                  <a:pt x="0" y="0"/>
                </a:moveTo>
                <a:lnTo>
                  <a:pt x="6515100" y="0"/>
                </a:lnTo>
                <a:cubicBezTo>
                  <a:pt x="7335740" y="0"/>
                  <a:pt x="8001000" y="1535216"/>
                  <a:pt x="8001000" y="3429000"/>
                </a:cubicBezTo>
                <a:cubicBezTo>
                  <a:pt x="8001000" y="5322784"/>
                  <a:pt x="7335740" y="6858000"/>
                  <a:pt x="6515100" y="6858000"/>
                </a:cubicBezTo>
                <a:lnTo>
                  <a:pt x="0" y="68865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26000">
                <a:schemeClr val="accent1">
                  <a:lumMod val="75000"/>
                  <a:alpha val="76000"/>
                </a:schemeClr>
              </a:gs>
              <a:gs pos="0">
                <a:schemeClr val="accent1">
                  <a:lumMod val="50000"/>
                  <a:alpha val="90000"/>
                </a:schemeClr>
              </a:gs>
              <a:gs pos="100000">
                <a:schemeClr val="accent1">
                  <a:lumMod val="50000"/>
                  <a:alpha val="88000"/>
                </a:schemeClr>
              </a:gs>
            </a:gsLst>
            <a:lin ang="0" scaled="0"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1852616"/>
            <a:ext cx="3200400" cy="639762"/>
          </a:xfrm>
        </p:spPr>
        <p:txBody>
          <a:bodyPr anchor="b"/>
          <a:lstStyle>
            <a:lvl1pPr marL="0" indent="0">
              <a:buNone/>
              <a:defRPr sz="2400" b="1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533400"/>
            <a:ext cx="6477000" cy="944562"/>
          </a:xfrm>
        </p:spPr>
        <p:txBody>
          <a:bodyPr/>
          <a:lstStyle>
            <a:lvl1pPr algn="l">
              <a:defRPr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33600" y="2492378"/>
            <a:ext cx="3200400" cy="3113088"/>
          </a:xfrm>
        </p:spPr>
        <p:txBody>
          <a:bodyPr/>
          <a:lstStyle>
            <a:lvl1pPr>
              <a:defRPr sz="24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18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6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6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791200" y="1852616"/>
            <a:ext cx="3200400" cy="639762"/>
          </a:xfrm>
        </p:spPr>
        <p:txBody>
          <a:bodyPr anchor="b"/>
          <a:lstStyle>
            <a:lvl1pPr marL="0" indent="0">
              <a:buNone/>
              <a:defRPr sz="2400" b="1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791200" y="2492378"/>
            <a:ext cx="3200400" cy="3113088"/>
          </a:xfrm>
        </p:spPr>
        <p:txBody>
          <a:bodyPr/>
          <a:lstStyle>
            <a:lvl1pPr>
              <a:defRPr sz="24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18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6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6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E432E-D556-49B1-AA44-0ADD980DBED8}" type="datetime1">
              <a:rPr lang="en-US" smtClean="0"/>
              <a:pPr/>
              <a:t>8/16/15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539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0"/>
            <a:ext cx="6477000" cy="944562"/>
          </a:xfrm>
        </p:spPr>
        <p:txBody>
          <a:bodyPr/>
          <a:lstStyle>
            <a:lvl1pPr>
              <a:defRPr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1AE94-C42D-430C-B655-059880745D40}" type="datetime1">
              <a:rPr lang="en-US" smtClean="0"/>
              <a:pPr/>
              <a:t>8/16/15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141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BECF5-ED84-44E3-919B-70E0B2BFCC76}" type="datetime1">
              <a:rPr lang="en-US" smtClean="0"/>
              <a:pPr/>
              <a:t>8/16/15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782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tle_WMAG_2.mov">
            <a:hlinkClick r:id="" action="ppaction://media"/>
          </p:cNvPr>
          <p:cNvPicPr/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2097404" y="0"/>
            <a:ext cx="7075169" cy="6858000"/>
          </a:xfrm>
          <a:prstGeom prst="rect">
            <a:avLst/>
          </a:prstGeom>
          <a:gradFill>
            <a:gsLst>
              <a:gs pos="12000">
                <a:schemeClr val="accent1">
                  <a:lumMod val="20000"/>
                  <a:lumOff val="80000"/>
                  <a:alpha val="91000"/>
                </a:schemeClr>
              </a:gs>
              <a:gs pos="0">
                <a:schemeClr val="accent1">
                  <a:lumMod val="20000"/>
                  <a:lumOff val="80000"/>
                  <a:alpha val="70000"/>
                </a:schemeClr>
              </a:gs>
              <a:gs pos="56264">
                <a:schemeClr val="accent1">
                  <a:lumMod val="20000"/>
                  <a:lumOff val="80000"/>
                  <a:alpha val="90000"/>
                </a:schemeClr>
              </a:gs>
              <a:gs pos="100000">
                <a:schemeClr val="accent1">
                  <a:lumMod val="20000"/>
                  <a:lumOff val="80000"/>
                  <a:alpha val="73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 </a:t>
            </a:r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2137411" y="-11907"/>
            <a:ext cx="7075169" cy="6858000"/>
          </a:xfrm>
          <a:prstGeom prst="rect">
            <a:avLst/>
          </a:prstGeom>
          <a:solidFill>
            <a:schemeClr val="bg1">
              <a:lumMod val="75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 </a:t>
            </a:r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2057400" y="-100013"/>
            <a:ext cx="80011" cy="7034213"/>
          </a:xfrm>
          <a:prstGeom prst="rect">
            <a:avLst/>
          </a:prstGeom>
          <a:gradFill>
            <a:gsLst>
              <a:gs pos="50000">
                <a:schemeClr val="accent1">
                  <a:lumMod val="75000"/>
                </a:schemeClr>
              </a:gs>
              <a:gs pos="4000">
                <a:srgbClr val="C2C2C2">
                  <a:alpha val="24000"/>
                </a:srgbClr>
              </a:gs>
              <a:gs pos="100000">
                <a:schemeClr val="accent1">
                  <a:lumMod val="50000"/>
                </a:schemeClr>
              </a:gs>
            </a:gsLst>
            <a:lin ang="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"/>
            <a:ext cx="6477000" cy="944562"/>
          </a:xfrm>
        </p:spPr>
        <p:txBody>
          <a:bodyPr/>
          <a:lstStyle>
            <a:lvl1pPr>
              <a:defRPr>
                <a:ln w="12700">
                  <a:solidFill>
                    <a:sysClr val="windowText" lastClr="000000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5600" y="1020763"/>
            <a:ext cx="7696200" cy="3932238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F35AE-44A1-4ED6-AEA8-5ABBF21A025C}" type="datetime1">
              <a:rPr lang="en-US" smtClean="0"/>
              <a:pPr/>
              <a:t>8/16/15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474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7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1" y="1676399"/>
            <a:ext cx="9144000" cy="5214937"/>
          </a:xfrm>
          <a:prstGeom prst="rect">
            <a:avLst/>
          </a:prstGeom>
          <a:gradFill>
            <a:gsLst>
              <a:gs pos="26000">
                <a:schemeClr val="accent1">
                  <a:lumMod val="75000"/>
                  <a:alpha val="76000"/>
                </a:schemeClr>
              </a:gs>
              <a:gs pos="0">
                <a:schemeClr val="accent1">
                  <a:lumMod val="50000"/>
                  <a:alpha val="90000"/>
                </a:schemeClr>
              </a:gs>
              <a:gs pos="100000">
                <a:schemeClr val="accent1">
                  <a:lumMod val="50000"/>
                  <a:alpha val="88000"/>
                </a:schemeClr>
              </a:gs>
            </a:gsLst>
            <a:lin ang="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09800"/>
            <a:ext cx="3352800" cy="519116"/>
          </a:xfrm>
        </p:spPr>
        <p:txBody>
          <a:bodyPr anchor="b"/>
          <a:lstStyle>
            <a:lvl1pPr algn="l">
              <a:defRPr sz="2000" b="1">
                <a:ln w="3175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3891" y="2209800"/>
            <a:ext cx="3990109" cy="5853113"/>
          </a:xfrm>
        </p:spPr>
        <p:txBody>
          <a:bodyPr/>
          <a:lstStyle>
            <a:lvl1pPr>
              <a:defRPr sz="3200"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  <a:lvl2pPr>
              <a:defRPr sz="2800">
                <a:solidFill>
                  <a:schemeClr val="accent5">
                    <a:lumMod val="20000"/>
                    <a:lumOff val="80000"/>
                  </a:schemeClr>
                </a:solidFill>
              </a:defRPr>
            </a:lvl2pPr>
            <a:lvl3pPr>
              <a:defRPr sz="2400">
                <a:solidFill>
                  <a:schemeClr val="accent5">
                    <a:lumMod val="20000"/>
                    <a:lumOff val="80000"/>
                  </a:schemeClr>
                </a:solidFill>
              </a:defRPr>
            </a:lvl3pPr>
            <a:lvl4pPr>
              <a:defRPr sz="2000">
                <a:solidFill>
                  <a:schemeClr val="accent5">
                    <a:lumMod val="20000"/>
                    <a:lumOff val="80000"/>
                  </a:schemeClr>
                </a:solidFill>
              </a:defRPr>
            </a:lvl4pPr>
            <a:lvl5pPr>
              <a:defRPr sz="2000">
                <a:solidFill>
                  <a:schemeClr val="accent5">
                    <a:lumMod val="20000"/>
                    <a:lumOff val="8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2728917"/>
            <a:ext cx="3352800" cy="4019550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B1AC4-55E6-48D5-821D-F68F3E06D709}" type="datetime1">
              <a:rPr lang="en-US" smtClean="0"/>
              <a:pPr/>
              <a:t>8/16/15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29540"/>
            <a:ext cx="9144000" cy="180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302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4200" y="4495800"/>
            <a:ext cx="5486400" cy="566738"/>
          </a:xfrm>
        </p:spPr>
        <p:txBody>
          <a:bodyPr anchor="b"/>
          <a:lstStyle>
            <a:lvl1pPr algn="l">
              <a:defRPr sz="2000" b="1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24200" y="38100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24200" y="52911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D0C21-56B7-41F5-87F4-09CB38B82F8A}" type="datetime1">
              <a:rPr lang="en-US" smtClean="0"/>
              <a:pPr/>
              <a:t>8/16/15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708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3276600" y="3886200"/>
            <a:ext cx="5486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971800" y="2057400"/>
            <a:ext cx="5486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3124200" y="2971800"/>
            <a:ext cx="5486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3429000" y="4800600"/>
            <a:ext cx="5486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276600" y="990600"/>
            <a:ext cx="5486400" cy="457200"/>
          </a:xfrm>
        </p:spPr>
        <p:txBody>
          <a:bodyPr>
            <a:normAutofit/>
          </a:bodyPr>
          <a:lstStyle>
            <a:lvl1pPr algn="l">
              <a:buFontTx/>
              <a:buNone/>
              <a:defRPr sz="24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895600" y="274638"/>
            <a:ext cx="6477000" cy="944562"/>
          </a:xfrm>
        </p:spPr>
        <p:txBody>
          <a:bodyPr/>
          <a:lstStyle>
            <a:lvl1pPr algn="l">
              <a:defRPr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753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066800"/>
            <a:ext cx="4648200" cy="1676400"/>
          </a:xfrm>
        </p:spPr>
        <p:txBody>
          <a:bodyPr lIns="274320" tIns="0" rIns="182880" anchor="ctr">
            <a:normAutofit/>
          </a:bodyPr>
          <a:lstStyle>
            <a:lvl1pPr>
              <a:lnSpc>
                <a:spcPts val="2000"/>
              </a:lnSpc>
              <a:defRPr sz="18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990600" y="2971800"/>
            <a:ext cx="4648200" cy="1676400"/>
          </a:xfrm>
        </p:spPr>
        <p:txBody>
          <a:bodyPr lIns="274320" tIns="0" rIns="182880" anchor="ctr">
            <a:normAutofit/>
          </a:bodyPr>
          <a:lstStyle>
            <a:lvl1pPr>
              <a:lnSpc>
                <a:spcPts val="2000"/>
              </a:lnSpc>
              <a:defRPr sz="18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990600" y="4724400"/>
            <a:ext cx="4648200" cy="1600200"/>
          </a:xfrm>
        </p:spPr>
        <p:txBody>
          <a:bodyPr lIns="274320" tIns="0" rIns="18288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ts val="2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800" kern="1200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457200" y="1371600"/>
            <a:ext cx="1981200" cy="1676401"/>
          </a:xfrm>
        </p:spPr>
        <p:txBody>
          <a:bodyPr>
            <a:noAutofit/>
          </a:bodyPr>
          <a:lstStyle>
            <a:lvl1pPr algn="r"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457200" y="3124200"/>
            <a:ext cx="1981200" cy="1676401"/>
          </a:xfrm>
        </p:spPr>
        <p:txBody>
          <a:bodyPr>
            <a:normAutofit/>
          </a:bodyPr>
          <a:lstStyle>
            <a:lvl1pPr algn="r"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17"/>
          </p:nvPr>
        </p:nvSpPr>
        <p:spPr>
          <a:xfrm>
            <a:off x="457200" y="4876800"/>
            <a:ext cx="1981200" cy="1600200"/>
          </a:xfrm>
        </p:spPr>
        <p:txBody>
          <a:bodyPr>
            <a:normAutofit/>
          </a:bodyPr>
          <a:lstStyle>
            <a:lvl1pPr algn="r"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124200" y="0"/>
            <a:ext cx="6477000" cy="944562"/>
          </a:xfrm>
        </p:spPr>
        <p:txBody>
          <a:bodyPr/>
          <a:lstStyle>
            <a:lvl1pPr>
              <a:defRPr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098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747838"/>
            <a:ext cx="5105400" cy="2366962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lang="en-US" sz="2000" kern="1200" dirty="0">
                <a:ln w="3175">
                  <a:noFill/>
                </a:ln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 algn="l">
              <a:buFontTx/>
              <a:buNone/>
              <a:defRPr sz="1600">
                <a:solidFill>
                  <a:schemeClr val="bg1"/>
                </a:solidFill>
              </a:defRPr>
            </a:lvl3pPr>
            <a:lvl4pPr marL="0" indent="0" algn="l">
              <a:buFontTx/>
              <a:buNone/>
              <a:defRPr sz="1600">
                <a:solidFill>
                  <a:schemeClr val="bg1"/>
                </a:solidFill>
              </a:defRPr>
            </a:lvl4pPr>
            <a:lvl5pPr marL="0" indent="0" algn="l">
              <a:buFontTx/>
              <a:buNone/>
              <a:defRPr sz="16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Click to edit Master text styles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2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3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4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5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5638800" y="1447800"/>
            <a:ext cx="3124200" cy="2352675"/>
          </a:xfrm>
        </p:spPr>
        <p:txBody>
          <a:bodyPr>
            <a:normAutofit/>
          </a:bodyPr>
          <a:lstStyle>
            <a:lvl1pPr>
              <a:defRPr lang="en-US" sz="2000" kern="1200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15"/>
          </p:nvPr>
        </p:nvSpPr>
        <p:spPr>
          <a:xfrm>
            <a:off x="914400" y="4343400"/>
            <a:ext cx="5105400" cy="2362200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lang="en-US" sz="2000" kern="1200" dirty="0">
                <a:ln w="3175">
                  <a:noFill/>
                </a:ln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 algn="l">
              <a:buFontTx/>
              <a:buNone/>
              <a:defRPr sz="1600">
                <a:solidFill>
                  <a:schemeClr val="bg1"/>
                </a:solidFill>
              </a:defRPr>
            </a:lvl3pPr>
            <a:lvl4pPr marL="0" indent="0" algn="l">
              <a:buFontTx/>
              <a:buNone/>
              <a:defRPr sz="1600">
                <a:solidFill>
                  <a:schemeClr val="bg1"/>
                </a:solidFill>
              </a:defRPr>
            </a:lvl4pPr>
            <a:lvl5pPr marL="0" indent="0" algn="l">
              <a:buFontTx/>
              <a:buNone/>
              <a:defRPr sz="16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Click to edit Master text styles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2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3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4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5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6"/>
          </p:nvPr>
        </p:nvSpPr>
        <p:spPr>
          <a:xfrm>
            <a:off x="2286000" y="1447800"/>
            <a:ext cx="3124200" cy="235267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276600" y="-30162"/>
            <a:ext cx="6477000" cy="944562"/>
          </a:xfrm>
        </p:spPr>
        <p:txBody>
          <a:bodyPr/>
          <a:lstStyle>
            <a:lvl1pPr>
              <a:defRPr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121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200" y="1600200"/>
            <a:ext cx="3048000" cy="3505200"/>
          </a:xfrm>
        </p:spPr>
        <p:txBody>
          <a:bodyPr/>
          <a:lstStyle>
            <a:lvl1pPr marL="0" indent="0" algn="ctr">
              <a:lnSpc>
                <a:spcPts val="1600"/>
              </a:lnSpc>
              <a:buNone/>
              <a:defRPr sz="1400"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743200" y="274638"/>
            <a:ext cx="6477000" cy="944562"/>
          </a:xfrm>
        </p:spPr>
        <p:txBody>
          <a:bodyPr/>
          <a:lstStyle>
            <a:lvl1pPr>
              <a:defRPr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676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556E6-E031-4193-85A7-3513C0697CBF}" type="datetimeFigureOut">
              <a:rPr lang="en-US" smtClean="0"/>
              <a:pPr/>
              <a:t>8/16/15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5B35C-E756-4DEB-91EB-32B6A7DE57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5452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556E6-E031-4193-85A7-3513C0697CBF}" type="datetimeFigureOut">
              <a:rPr lang="en-US" smtClean="0"/>
              <a:pPr/>
              <a:t>8/16/15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5B35C-E756-4DEB-91EB-32B6A7DE57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4730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556E6-E031-4193-85A7-3513C0697CBF}" type="datetimeFigureOut">
              <a:rPr lang="en-US" smtClean="0"/>
              <a:pPr/>
              <a:t>8/16/15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5B35C-E756-4DEB-91EB-32B6A7DE57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6020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556E6-E031-4193-85A7-3513C0697CBF}" type="datetimeFigureOut">
              <a:rPr lang="en-US" smtClean="0"/>
              <a:pPr/>
              <a:t>8/16/15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5B35C-E756-4DEB-91EB-32B6A7DE57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667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-9525"/>
            <a:ext cx="6477000" cy="944562"/>
          </a:xfrm>
        </p:spPr>
        <p:txBody>
          <a:bodyPr/>
          <a:lstStyle>
            <a:lvl1pPr>
              <a:defRPr>
                <a:ln w="12700">
                  <a:solidFill>
                    <a:sysClr val="windowText" lastClr="000000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935037"/>
            <a:ext cx="7696200" cy="4906963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F35AE-44A1-4ED6-AEA8-5ABBF21A025C}" type="datetime1">
              <a:rPr lang="en-US" smtClean="0"/>
              <a:pPr/>
              <a:t>8/16/15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51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556E6-E031-4193-85A7-3513C0697CBF}" type="datetimeFigureOut">
              <a:rPr lang="en-US" smtClean="0"/>
              <a:pPr/>
              <a:t>8/16/15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5B35C-E756-4DEB-91EB-32B6A7DE57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2620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556E6-E031-4193-85A7-3513C0697CBF}" type="datetimeFigureOut">
              <a:rPr lang="en-US" smtClean="0"/>
              <a:pPr/>
              <a:t>8/16/15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5B35C-E756-4DEB-91EB-32B6A7DE57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9131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556E6-E031-4193-85A7-3513C0697CBF}" type="datetimeFigureOut">
              <a:rPr lang="en-US" smtClean="0"/>
              <a:pPr/>
              <a:t>8/16/15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5B35C-E756-4DEB-91EB-32B6A7DE57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6339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556E6-E031-4193-85A7-3513C0697CBF}" type="datetimeFigureOut">
              <a:rPr lang="en-US" smtClean="0"/>
              <a:pPr/>
              <a:t>8/16/15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5B35C-E756-4DEB-91EB-32B6A7DE57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5795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556E6-E031-4193-85A7-3513C0697CBF}" type="datetimeFigureOut">
              <a:rPr lang="en-US" smtClean="0"/>
              <a:pPr/>
              <a:t>8/16/15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5B35C-E756-4DEB-91EB-32B6A7DE57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9562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556E6-E031-4193-85A7-3513C0697CBF}" type="datetimeFigureOut">
              <a:rPr lang="en-US" smtClean="0"/>
              <a:pPr/>
              <a:t>8/16/15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5B35C-E756-4DEB-91EB-32B6A7DE57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2171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556E6-E031-4193-85A7-3513C0697CBF}" type="datetimeFigureOut">
              <a:rPr lang="en-US" smtClean="0"/>
              <a:pPr/>
              <a:t>8/16/15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5B35C-E756-4DEB-91EB-32B6A7DE57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453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5191125"/>
            <a:ext cx="6284913" cy="1362075"/>
          </a:xfrm>
        </p:spPr>
        <p:txBody>
          <a:bodyPr anchor="t"/>
          <a:lstStyle>
            <a:lvl1pPr algn="l">
              <a:defRPr sz="4000" b="1" cap="all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6287" y="3514725"/>
            <a:ext cx="6284913" cy="1500187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F7EA6-E896-45A1-9154-F345903B5BEF}" type="datetime1">
              <a:rPr lang="en-US" smtClean="0"/>
              <a:pPr/>
              <a:t>8/16/15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2133600" cy="365125"/>
          </a:xfrm>
        </p:spPr>
        <p:txBody>
          <a:bodyPr/>
          <a:lstStyle/>
          <a:p>
            <a:fld id="{944DE186-3112-4AB8-AF78-FDBC8ACE92C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782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-33338"/>
            <a:ext cx="6477000" cy="94456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0" y="1143000"/>
            <a:ext cx="3048000" cy="4754563"/>
          </a:xfrm>
        </p:spPr>
        <p:txBody>
          <a:bodyPr/>
          <a:lstStyle>
            <a:lvl1pPr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accent1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0800" y="1143000"/>
            <a:ext cx="3048000" cy="4754563"/>
          </a:xfrm>
        </p:spPr>
        <p:txBody>
          <a:bodyPr/>
          <a:lstStyle>
            <a:lvl1pPr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accent1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E2B09-917C-4CE8-84A4-CF423B837BAE}" type="datetime1">
              <a:rPr lang="en-US" smtClean="0"/>
              <a:pPr/>
              <a:t>8/16/15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812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Delay 9"/>
          <p:cNvSpPr/>
          <p:nvPr userDrawn="1"/>
        </p:nvSpPr>
        <p:spPr>
          <a:xfrm flipH="1">
            <a:off x="1219200" y="0"/>
            <a:ext cx="8001000" cy="6886575"/>
          </a:xfrm>
          <a:custGeom>
            <a:avLst/>
            <a:gdLst>
              <a:gd name="connsiteX0" fmla="*/ 0 w 2971800"/>
              <a:gd name="connsiteY0" fmla="*/ 0 h 6858000"/>
              <a:gd name="connsiteX1" fmla="*/ 1485900 w 2971800"/>
              <a:gd name="connsiteY1" fmla="*/ 0 h 6858000"/>
              <a:gd name="connsiteX2" fmla="*/ 2971800 w 2971800"/>
              <a:gd name="connsiteY2" fmla="*/ 3429000 h 6858000"/>
              <a:gd name="connsiteX3" fmla="*/ 1485900 w 2971800"/>
              <a:gd name="connsiteY3" fmla="*/ 6858000 h 6858000"/>
              <a:gd name="connsiteX4" fmla="*/ 0 w 2971800"/>
              <a:gd name="connsiteY4" fmla="*/ 6858000 h 6858000"/>
              <a:gd name="connsiteX5" fmla="*/ 0 w 2971800"/>
              <a:gd name="connsiteY5" fmla="*/ 0 h 6858000"/>
              <a:gd name="connsiteX0" fmla="*/ 0 w 8001000"/>
              <a:gd name="connsiteY0" fmla="*/ 0 h 6858000"/>
              <a:gd name="connsiteX1" fmla="*/ 6515100 w 8001000"/>
              <a:gd name="connsiteY1" fmla="*/ 0 h 6858000"/>
              <a:gd name="connsiteX2" fmla="*/ 8001000 w 8001000"/>
              <a:gd name="connsiteY2" fmla="*/ 3429000 h 6858000"/>
              <a:gd name="connsiteX3" fmla="*/ 6515100 w 8001000"/>
              <a:gd name="connsiteY3" fmla="*/ 6858000 h 6858000"/>
              <a:gd name="connsiteX4" fmla="*/ 5029200 w 8001000"/>
              <a:gd name="connsiteY4" fmla="*/ 6858000 h 6858000"/>
              <a:gd name="connsiteX5" fmla="*/ 0 w 8001000"/>
              <a:gd name="connsiteY5" fmla="*/ 0 h 6858000"/>
              <a:gd name="connsiteX0" fmla="*/ 0 w 8001000"/>
              <a:gd name="connsiteY0" fmla="*/ 0 h 6886575"/>
              <a:gd name="connsiteX1" fmla="*/ 6515100 w 8001000"/>
              <a:gd name="connsiteY1" fmla="*/ 0 h 6886575"/>
              <a:gd name="connsiteX2" fmla="*/ 8001000 w 8001000"/>
              <a:gd name="connsiteY2" fmla="*/ 3429000 h 6886575"/>
              <a:gd name="connsiteX3" fmla="*/ 6515100 w 8001000"/>
              <a:gd name="connsiteY3" fmla="*/ 6858000 h 6886575"/>
              <a:gd name="connsiteX4" fmla="*/ 0 w 8001000"/>
              <a:gd name="connsiteY4" fmla="*/ 6886575 h 6886575"/>
              <a:gd name="connsiteX5" fmla="*/ 0 w 8001000"/>
              <a:gd name="connsiteY5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01000" h="6886575">
                <a:moveTo>
                  <a:pt x="0" y="0"/>
                </a:moveTo>
                <a:lnTo>
                  <a:pt x="6515100" y="0"/>
                </a:lnTo>
                <a:cubicBezTo>
                  <a:pt x="7335740" y="0"/>
                  <a:pt x="8001000" y="1535216"/>
                  <a:pt x="8001000" y="3429000"/>
                </a:cubicBezTo>
                <a:cubicBezTo>
                  <a:pt x="8001000" y="5322784"/>
                  <a:pt x="7335740" y="6858000"/>
                  <a:pt x="6515100" y="6858000"/>
                </a:cubicBezTo>
                <a:lnTo>
                  <a:pt x="0" y="68865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26000">
                <a:schemeClr val="accent1">
                  <a:lumMod val="75000"/>
                  <a:alpha val="76000"/>
                </a:schemeClr>
              </a:gs>
              <a:gs pos="0">
                <a:schemeClr val="accent1">
                  <a:lumMod val="50000"/>
                  <a:alpha val="90000"/>
                </a:schemeClr>
              </a:gs>
              <a:gs pos="100000">
                <a:schemeClr val="accent1">
                  <a:lumMod val="50000"/>
                  <a:alpha val="88000"/>
                </a:schemeClr>
              </a:gs>
            </a:gsLst>
            <a:lin ang="0" scaled="0"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1852616"/>
            <a:ext cx="3200400" cy="639762"/>
          </a:xfrm>
        </p:spPr>
        <p:txBody>
          <a:bodyPr anchor="b"/>
          <a:lstStyle>
            <a:lvl1pPr marL="0" indent="0">
              <a:buNone/>
              <a:defRPr sz="2400" b="1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533400"/>
            <a:ext cx="6477000" cy="944562"/>
          </a:xfrm>
        </p:spPr>
        <p:txBody>
          <a:bodyPr/>
          <a:lstStyle>
            <a:lvl1pPr algn="l">
              <a:defRPr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33600" y="2492378"/>
            <a:ext cx="3200400" cy="3113088"/>
          </a:xfrm>
        </p:spPr>
        <p:txBody>
          <a:bodyPr/>
          <a:lstStyle>
            <a:lvl1pPr>
              <a:defRPr sz="24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18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6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6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791200" y="1852616"/>
            <a:ext cx="3200400" cy="639762"/>
          </a:xfrm>
        </p:spPr>
        <p:txBody>
          <a:bodyPr anchor="b"/>
          <a:lstStyle>
            <a:lvl1pPr marL="0" indent="0">
              <a:buNone/>
              <a:defRPr sz="2400" b="1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791200" y="2492378"/>
            <a:ext cx="3200400" cy="3113088"/>
          </a:xfrm>
        </p:spPr>
        <p:txBody>
          <a:bodyPr/>
          <a:lstStyle>
            <a:lvl1pPr>
              <a:defRPr sz="24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18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6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6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E432E-D556-49B1-AA44-0ADD980DBED8}" type="datetime1">
              <a:rPr lang="en-US" smtClean="0"/>
              <a:pPr/>
              <a:t>8/16/15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828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0"/>
            <a:ext cx="6477000" cy="944562"/>
          </a:xfrm>
        </p:spPr>
        <p:txBody>
          <a:bodyPr/>
          <a:lstStyle>
            <a:lvl1pPr>
              <a:defRPr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1AE94-C42D-430C-B655-059880745D40}" type="datetime1">
              <a:rPr lang="en-US" smtClean="0"/>
              <a:pPr/>
              <a:t>8/16/15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368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BECF5-ED84-44E3-919B-70E0B2BFCC76}" type="datetime1">
              <a:rPr lang="en-US" smtClean="0"/>
              <a:pPr/>
              <a:t>8/16/15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885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1" y="1676399"/>
            <a:ext cx="9144000" cy="5214937"/>
          </a:xfrm>
          <a:prstGeom prst="rect">
            <a:avLst/>
          </a:prstGeom>
          <a:gradFill>
            <a:gsLst>
              <a:gs pos="26000">
                <a:schemeClr val="accent1">
                  <a:lumMod val="75000"/>
                  <a:alpha val="76000"/>
                </a:schemeClr>
              </a:gs>
              <a:gs pos="0">
                <a:schemeClr val="accent1">
                  <a:lumMod val="50000"/>
                  <a:alpha val="90000"/>
                </a:schemeClr>
              </a:gs>
              <a:gs pos="100000">
                <a:schemeClr val="accent1">
                  <a:lumMod val="50000"/>
                  <a:alpha val="88000"/>
                </a:schemeClr>
              </a:gs>
            </a:gsLst>
            <a:lin ang="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09800"/>
            <a:ext cx="3352800" cy="519116"/>
          </a:xfrm>
        </p:spPr>
        <p:txBody>
          <a:bodyPr anchor="b"/>
          <a:lstStyle>
            <a:lvl1pPr algn="l">
              <a:defRPr sz="2000" b="1">
                <a:ln w="3175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3891" y="2209800"/>
            <a:ext cx="3990109" cy="5853113"/>
          </a:xfrm>
        </p:spPr>
        <p:txBody>
          <a:bodyPr/>
          <a:lstStyle>
            <a:lvl1pPr>
              <a:defRPr sz="3200"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  <a:lvl2pPr>
              <a:defRPr sz="2800">
                <a:solidFill>
                  <a:schemeClr val="accent5">
                    <a:lumMod val="20000"/>
                    <a:lumOff val="80000"/>
                  </a:schemeClr>
                </a:solidFill>
              </a:defRPr>
            </a:lvl2pPr>
            <a:lvl3pPr>
              <a:defRPr sz="2400">
                <a:solidFill>
                  <a:schemeClr val="accent5">
                    <a:lumMod val="20000"/>
                    <a:lumOff val="80000"/>
                  </a:schemeClr>
                </a:solidFill>
              </a:defRPr>
            </a:lvl3pPr>
            <a:lvl4pPr>
              <a:defRPr sz="2000">
                <a:solidFill>
                  <a:schemeClr val="accent5">
                    <a:lumMod val="20000"/>
                    <a:lumOff val="80000"/>
                  </a:schemeClr>
                </a:solidFill>
              </a:defRPr>
            </a:lvl4pPr>
            <a:lvl5pPr>
              <a:defRPr sz="2000">
                <a:solidFill>
                  <a:schemeClr val="accent5">
                    <a:lumMod val="20000"/>
                    <a:lumOff val="8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2728917"/>
            <a:ext cx="3352800" cy="4019550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B1AC4-55E6-48D5-821D-F68F3E06D709}" type="datetime1">
              <a:rPr lang="en-US" smtClean="0"/>
              <a:pPr/>
              <a:t>8/16/15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29540"/>
            <a:ext cx="9144000" cy="180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950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theme" Target="../theme/theme2.xml"/><Relationship Id="rId16" Type="http://schemas.openxmlformats.org/officeDocument/2006/relationships/image" Target="../media/image1.png"/><Relationship Id="rId17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_America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Background_Europe" hidden="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19400" y="122238"/>
            <a:ext cx="6477000" cy="944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00400" y="1189037"/>
            <a:ext cx="64770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77B57-B008-4CE5-8338-37E128D97E12}" type="datetime1">
              <a:rPr lang="en-US" smtClean="0"/>
              <a:pPr/>
              <a:t>8/16/15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DE186-3112-4AB8-AF78-FDBC8ACE92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09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5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64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>
          <a:ln>
            <a:solidFill>
              <a:sysClr val="windowText" lastClr="000000"/>
            </a:solidFill>
          </a:ln>
          <a:solidFill>
            <a:schemeClr val="accent1">
              <a:lumMod val="60000"/>
              <a:lumOff val="40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32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ct val="20000"/>
        </a:spcBef>
        <a:buFontTx/>
        <a:buNone/>
        <a:defRPr sz="28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_America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Background_Europe" hidden="1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19400" y="122238"/>
            <a:ext cx="6477000" cy="944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00400" y="1189037"/>
            <a:ext cx="64770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77B57-B008-4CE5-8338-37E128D97E12}" type="datetime1">
              <a:rPr lang="en-US" smtClean="0"/>
              <a:pPr/>
              <a:t>8/16/15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DE186-3112-4AB8-AF78-FDBC8ACE92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687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>
          <a:ln>
            <a:solidFill>
              <a:sysClr val="windowText" lastClr="000000"/>
            </a:solidFill>
          </a:ln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ct val="20000"/>
        </a:spcBef>
        <a:buFontTx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2556E6-E031-4193-85A7-3513C0697CBF}" type="datetimeFigureOut">
              <a:rPr lang="en-US" smtClean="0"/>
              <a:pPr/>
              <a:t>8/16/15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75B35C-E756-4DEB-91EB-32B6A7DE57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636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microsoft.com/office/2007/relationships/hdphoto" Target="../media/hdphoto1.wdp"/><Relationship Id="rId5" Type="http://schemas.openxmlformats.org/officeDocument/2006/relationships/image" Target="../media/image10.gif"/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microsoft.com/office/2007/relationships/hdphoto" Target="../media/hdphoto1.wdp"/><Relationship Id="rId5" Type="http://schemas.openxmlformats.org/officeDocument/2006/relationships/image" Target="../media/image8.gif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microsoft.com/office/2007/relationships/hdphoto" Target="../media/hdphoto1.wdp"/><Relationship Id="rId5" Type="http://schemas.openxmlformats.org/officeDocument/2006/relationships/image" Target="../media/image10.gif"/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microsoft.com/office/2007/relationships/hdphoto" Target="../media/hdphoto1.wdp"/><Relationship Id="rId5" Type="http://schemas.openxmlformats.org/officeDocument/2006/relationships/image" Target="../media/image8.gif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microsoft.com/office/2007/relationships/hdphoto" Target="../media/hdphoto1.wdp"/><Relationship Id="rId5" Type="http://schemas.openxmlformats.org/officeDocument/2006/relationships/image" Target="../media/image10.gif"/><Relationship Id="rId6" Type="http://schemas.openxmlformats.org/officeDocument/2006/relationships/hyperlink" Target="http://www.quia.com/profiles/solberd" TargetMode="External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gif"/><Relationship Id="rId5" Type="http://schemas.openxmlformats.org/officeDocument/2006/relationships/image" Target="../media/image15.gif"/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microsoft.com/office/2007/relationships/hdphoto" Target="../media/hdphoto1.wdp"/><Relationship Id="rId5" Type="http://schemas.openxmlformats.org/officeDocument/2006/relationships/image" Target="../media/image8.gif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microsoft.com/office/2007/relationships/hdphoto" Target="../media/hdphoto1.wdp"/><Relationship Id="rId5" Type="http://schemas.openxmlformats.org/officeDocument/2006/relationships/image" Target="../media/image10.gif"/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microsoft.com/office/2007/relationships/hdphoto" Target="../media/hdphoto1.wdp"/><Relationship Id="rId5" Type="http://schemas.openxmlformats.org/officeDocument/2006/relationships/image" Target="../media/image10.gif"/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microsoft.com/office/2007/relationships/hdphoto" Target="../media/hdphoto1.wdp"/><Relationship Id="rId5" Type="http://schemas.openxmlformats.org/officeDocument/2006/relationships/image" Target="../media/image10.gif"/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microsoft.com/office/2007/relationships/hdphoto" Target="../media/hdphoto1.wdp"/><Relationship Id="rId5" Type="http://schemas.openxmlformats.org/officeDocument/2006/relationships/image" Target="../media/image8.gif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microsoft.com/office/2007/relationships/hdphoto" Target="../media/hdphoto1.wdp"/><Relationship Id="rId5" Type="http://schemas.openxmlformats.org/officeDocument/2006/relationships/image" Target="../media/image10.gif"/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microsoft.com/office/2007/relationships/hdphoto" Target="../media/hdphoto1.wdp"/><Relationship Id="rId5" Type="http://schemas.openxmlformats.org/officeDocument/2006/relationships/image" Target="../media/image10.gif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28600"/>
            <a:ext cx="6477000" cy="944562"/>
          </a:xfrm>
        </p:spPr>
        <p:txBody>
          <a:bodyPr>
            <a:normAutofit/>
          </a:bodyPr>
          <a:lstStyle/>
          <a:p>
            <a:endParaRPr lang="en-US" sz="4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-46948"/>
            <a:ext cx="6172200" cy="712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89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WatercolorSpong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-37802"/>
            <a:ext cx="27800408" cy="689580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Great Benefits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447800" y="0"/>
            <a:ext cx="776235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http://www.filmnose.com/media/advancecms/images/s/e/sell_your_video.jpg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295400" y="5638800"/>
            <a:ext cx="7848600" cy="685800"/>
          </a:xfrm>
          <a:prstGeom prst="rect">
            <a:avLst/>
          </a:prstGeom>
          <a:gradFill>
            <a:gsLst>
              <a:gs pos="37000">
                <a:schemeClr val="accent2">
                  <a:alpha val="45000"/>
                  <a:lumMod val="93000"/>
                  <a:lumOff val="7000"/>
                </a:schemeClr>
              </a:gs>
              <a:gs pos="0">
                <a:schemeClr val="accent1">
                  <a:lumMod val="50000"/>
                  <a:alpha val="0"/>
                </a:schemeClr>
              </a:gs>
              <a:gs pos="100000">
                <a:schemeClr val="accent2">
                  <a:lumMod val="75000"/>
                </a:schemeClr>
              </a:gs>
            </a:gsLst>
            <a:lin ang="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r"/>
            <a:r>
              <a:rPr lang="en-US" sz="3200" dirty="0" smtClean="0"/>
              <a:t>Sixth Grade Social Studies</a:t>
            </a:r>
            <a:endParaRPr lang="en-US" sz="32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1385888" y="-14288"/>
            <a:ext cx="0" cy="6934200"/>
          </a:xfrm>
          <a:prstGeom prst="line">
            <a:avLst/>
          </a:prstGeom>
          <a:ln w="127000">
            <a:solidFill>
              <a:schemeClr val="accent6">
                <a:lumMod val="50000"/>
                <a:alpha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429250"/>
            <a:ext cx="1219200" cy="1428750"/>
          </a:xfrm>
        </p:spPr>
      </p:pic>
      <p:sp>
        <p:nvSpPr>
          <p:cNvPr id="9" name="TextBox 8"/>
          <p:cNvSpPr txBox="1"/>
          <p:nvPr/>
        </p:nvSpPr>
        <p:spPr>
          <a:xfrm>
            <a:off x="1371600" y="0"/>
            <a:ext cx="80772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dirty="0" smtClean="0"/>
          </a:p>
          <a:p>
            <a:pPr algn="ctr"/>
            <a:r>
              <a:rPr lang="en-US" sz="3200" dirty="0" smtClean="0"/>
              <a:t>Many lessons </a:t>
            </a:r>
            <a:r>
              <a:rPr lang="en-US" sz="3200" dirty="0" smtClean="0"/>
              <a:t>are project based.</a:t>
            </a:r>
          </a:p>
          <a:p>
            <a:pPr algn="ctr"/>
            <a:r>
              <a:rPr lang="en-US" sz="3200" dirty="0" smtClean="0"/>
              <a:t>Students will utilize technology </a:t>
            </a:r>
          </a:p>
          <a:p>
            <a:pPr algn="ctr"/>
            <a:r>
              <a:rPr lang="en-US" sz="3200" dirty="0" smtClean="0"/>
              <a:t>throughout the school year for projects.</a:t>
            </a:r>
            <a:endParaRPr lang="en-US" sz="3200" dirty="0"/>
          </a:p>
          <a:p>
            <a:pPr algn="ctr"/>
            <a:endParaRPr lang="en-US" sz="3200" dirty="0" smtClean="0"/>
          </a:p>
          <a:p>
            <a:pPr algn="ctr"/>
            <a:r>
              <a:rPr lang="en-US" sz="3200" dirty="0" smtClean="0"/>
              <a:t> Documents may be printed or assigned through our online classroom. Chrome</a:t>
            </a:r>
          </a:p>
          <a:p>
            <a:pPr algn="ctr"/>
            <a:r>
              <a:rPr lang="en-US" sz="3200" dirty="0" smtClean="0"/>
              <a:t>apps are available that “read” the text</a:t>
            </a:r>
          </a:p>
          <a:p>
            <a:pPr algn="ctr"/>
            <a:r>
              <a:rPr lang="en-US" sz="3200" dirty="0" smtClean="0"/>
              <a:t>to students.  </a:t>
            </a:r>
            <a:endParaRPr lang="en-US" sz="3200" dirty="0"/>
          </a:p>
          <a:p>
            <a:pPr algn="ctr"/>
            <a:endParaRPr lang="en-US" sz="3200" dirty="0" smtClean="0"/>
          </a:p>
          <a:p>
            <a:pPr algn="ctr"/>
            <a:r>
              <a:rPr lang="en-US" sz="3200" dirty="0" smtClean="0"/>
              <a:t> 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385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0 L -0.93681 0 " pathEditMode="relative" rAng="0" ptsTypes="AA">
                                      <p:cBhvr>
                                        <p:cTn id="6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4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WatercolorSpong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23814"/>
            <a:ext cx="27647900" cy="6881813"/>
          </a:xfrm>
        </p:spPr>
      </p:pic>
      <p:sp>
        <p:nvSpPr>
          <p:cNvPr id="6" name="Rectangle 5"/>
          <p:cNvSpPr/>
          <p:nvPr/>
        </p:nvSpPr>
        <p:spPr>
          <a:xfrm>
            <a:off x="0" y="2971800"/>
            <a:ext cx="9420225" cy="1981200"/>
          </a:xfrm>
          <a:prstGeom prst="rect">
            <a:avLst/>
          </a:prstGeom>
          <a:gradFill>
            <a:gsLst>
              <a:gs pos="37000">
                <a:schemeClr val="accent2">
                  <a:alpha val="45000"/>
                  <a:lumMod val="93000"/>
                  <a:lumOff val="7000"/>
                </a:schemeClr>
              </a:gs>
              <a:gs pos="0">
                <a:schemeClr val="accent1">
                  <a:lumMod val="50000"/>
                  <a:alpha val="0"/>
                </a:schemeClr>
              </a:gs>
              <a:gs pos="100000">
                <a:schemeClr val="accent2">
                  <a:lumMod val="75000"/>
                </a:schemeClr>
              </a:gs>
            </a:gsLst>
            <a:lin ang="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740071" y="3227387"/>
            <a:ext cx="4572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/>
            <a:r>
              <a:rPr lang="en-US" dirty="0" smtClean="0"/>
              <a:t>How are students graded?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1" y="2002802"/>
            <a:ext cx="4048125" cy="4762500"/>
          </a:xfrm>
          <a:prstGeom prst="rect">
            <a:avLst/>
          </a:prstGeom>
        </p:spPr>
      </p:pic>
      <p:pic>
        <p:nvPicPr>
          <p:cNvPr id="4098" name="Picture 2" descr="C:\DOCUME~1\jutter\LOCALS~1\Temp\SNAGHTMLda32f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8372">
            <a:off x="8369340" y="3339404"/>
            <a:ext cx="736442" cy="736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221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 xmlns:mv="urn:schemas-microsoft-com:mac:vml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0 L -0.93681 0 " pathEditMode="relative" rAng="0" ptsTypes="AA">
                                      <p:cBhvr>
                                        <p:cTn id="6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4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WatercolorSpong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-37802"/>
            <a:ext cx="27800408" cy="689580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Great Benefits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457849" y="0"/>
            <a:ext cx="776235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http://www.filmnose.com/media/advancecms/images/s/e/sell_your_video.jpg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295400" y="5638800"/>
            <a:ext cx="7848600" cy="685800"/>
          </a:xfrm>
          <a:prstGeom prst="rect">
            <a:avLst/>
          </a:prstGeom>
          <a:gradFill>
            <a:gsLst>
              <a:gs pos="37000">
                <a:schemeClr val="accent2">
                  <a:alpha val="45000"/>
                  <a:lumMod val="93000"/>
                  <a:lumOff val="7000"/>
                </a:schemeClr>
              </a:gs>
              <a:gs pos="0">
                <a:schemeClr val="accent1">
                  <a:lumMod val="50000"/>
                  <a:alpha val="0"/>
                </a:schemeClr>
              </a:gs>
              <a:gs pos="100000">
                <a:schemeClr val="accent2">
                  <a:lumMod val="75000"/>
                </a:schemeClr>
              </a:gs>
            </a:gsLst>
            <a:lin ang="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r"/>
            <a:r>
              <a:rPr lang="en-US" sz="3200" dirty="0" smtClean="0"/>
              <a:t>Sixth Grade Social Studies</a:t>
            </a:r>
            <a:endParaRPr lang="en-US" sz="32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1385888" y="-14288"/>
            <a:ext cx="0" cy="6934200"/>
          </a:xfrm>
          <a:prstGeom prst="line">
            <a:avLst/>
          </a:prstGeom>
          <a:ln w="127000">
            <a:solidFill>
              <a:schemeClr val="accent6">
                <a:lumMod val="50000"/>
                <a:alpha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429250"/>
            <a:ext cx="1219200" cy="1428750"/>
          </a:xfrm>
        </p:spPr>
      </p:pic>
      <p:sp>
        <p:nvSpPr>
          <p:cNvPr id="9" name="TextBox 8"/>
          <p:cNvSpPr txBox="1"/>
          <p:nvPr/>
        </p:nvSpPr>
        <p:spPr>
          <a:xfrm>
            <a:off x="1371600" y="0"/>
            <a:ext cx="8077200" cy="7725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Formative Grades = 20%</a:t>
            </a:r>
          </a:p>
          <a:p>
            <a:pPr algn="ctr"/>
            <a:r>
              <a:rPr lang="en-US" sz="3200" i="1" dirty="0" smtClean="0"/>
              <a:t>Daily Class Work</a:t>
            </a:r>
          </a:p>
          <a:p>
            <a:pPr algn="ctr"/>
            <a:r>
              <a:rPr lang="en-US" sz="3200" i="1" dirty="0" smtClean="0"/>
              <a:t>Homework</a:t>
            </a:r>
          </a:p>
          <a:p>
            <a:pPr algn="ctr"/>
            <a:endParaRPr lang="en-US" sz="3200" i="1" dirty="0"/>
          </a:p>
          <a:p>
            <a:pPr algn="ctr"/>
            <a:r>
              <a:rPr lang="en-US" sz="3200" dirty="0"/>
              <a:t>Summative </a:t>
            </a:r>
            <a:r>
              <a:rPr lang="en-US" sz="3200" dirty="0" smtClean="0"/>
              <a:t>Grades = 80%</a:t>
            </a:r>
            <a:endParaRPr lang="en-US" sz="3200" dirty="0"/>
          </a:p>
          <a:p>
            <a:pPr algn="ctr"/>
            <a:r>
              <a:rPr lang="en-US" sz="3200" i="1" dirty="0"/>
              <a:t>Tests and Quizzes</a:t>
            </a:r>
          </a:p>
          <a:p>
            <a:pPr algn="ctr"/>
            <a:r>
              <a:rPr lang="en-US" sz="3200" i="1" dirty="0"/>
              <a:t>Projects</a:t>
            </a:r>
          </a:p>
          <a:p>
            <a:pPr algn="ctr"/>
            <a:endParaRPr lang="en-US" sz="1600" dirty="0" smtClean="0"/>
          </a:p>
          <a:p>
            <a:pPr algn="ctr"/>
            <a:endParaRPr lang="en-US" sz="1600" i="1" dirty="0" smtClean="0"/>
          </a:p>
          <a:p>
            <a:pPr algn="ctr"/>
            <a:r>
              <a:rPr lang="en-US" sz="3200" dirty="0" smtClean="0"/>
              <a:t>Study/Work Habits Grade</a:t>
            </a:r>
          </a:p>
          <a:p>
            <a:pPr algn="ctr"/>
            <a:endParaRPr lang="en-US" sz="1600" dirty="0" smtClean="0"/>
          </a:p>
          <a:p>
            <a:pPr algn="ctr"/>
            <a:r>
              <a:rPr lang="en-US" sz="3200" dirty="0" smtClean="0"/>
              <a:t>Behavior Grade</a:t>
            </a:r>
          </a:p>
          <a:p>
            <a:pPr algn="ctr"/>
            <a:endParaRPr lang="en-US" sz="3200" dirty="0" smtClean="0"/>
          </a:p>
          <a:p>
            <a:pPr algn="ctr"/>
            <a:endParaRPr lang="en-US" sz="3200" dirty="0" smtClean="0"/>
          </a:p>
          <a:p>
            <a:pPr algn="ctr"/>
            <a:endParaRPr lang="en-US" sz="3200" i="1" dirty="0" smtClean="0"/>
          </a:p>
          <a:p>
            <a:pPr algn="ctr"/>
            <a:endParaRPr lang="en-US" sz="3200" dirty="0" smtClean="0"/>
          </a:p>
          <a:p>
            <a:pPr algn="ctr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385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0 L -0.93681 0 " pathEditMode="relative" rAng="0" ptsTypes="AA">
                                      <p:cBhvr>
                                        <p:cTn id="6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4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WatercolorSpong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23814"/>
            <a:ext cx="27647900" cy="6881813"/>
          </a:xfrm>
        </p:spPr>
      </p:pic>
      <p:sp>
        <p:nvSpPr>
          <p:cNvPr id="6" name="Rectangle 5"/>
          <p:cNvSpPr/>
          <p:nvPr/>
        </p:nvSpPr>
        <p:spPr>
          <a:xfrm>
            <a:off x="0" y="2971800"/>
            <a:ext cx="9420225" cy="1981200"/>
          </a:xfrm>
          <a:prstGeom prst="rect">
            <a:avLst/>
          </a:prstGeom>
          <a:gradFill>
            <a:gsLst>
              <a:gs pos="37000">
                <a:schemeClr val="accent2">
                  <a:alpha val="45000"/>
                  <a:lumMod val="93000"/>
                  <a:lumOff val="7000"/>
                </a:schemeClr>
              </a:gs>
              <a:gs pos="0">
                <a:schemeClr val="accent1">
                  <a:lumMod val="50000"/>
                  <a:alpha val="0"/>
                </a:schemeClr>
              </a:gs>
              <a:gs pos="100000">
                <a:schemeClr val="accent2">
                  <a:lumMod val="75000"/>
                </a:schemeClr>
              </a:gs>
            </a:gsLst>
            <a:lin ang="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740071" y="3227387"/>
            <a:ext cx="4572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/>
            <a:r>
              <a:rPr lang="en-US" dirty="0" smtClean="0"/>
              <a:t>Where can parents and students go to get more information?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1" y="2002802"/>
            <a:ext cx="4048125" cy="4762500"/>
          </a:xfrm>
          <a:prstGeom prst="rect">
            <a:avLst/>
          </a:prstGeom>
        </p:spPr>
      </p:pic>
      <p:pic>
        <p:nvPicPr>
          <p:cNvPr id="4098" name="Picture 2" descr="C:\DOCUME~1\jutter\LOCALS~1\Temp\SNAGHTMLda32f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8372">
            <a:off x="8369340" y="3339404"/>
            <a:ext cx="736442" cy="736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221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 xmlns:mv="urn:schemas-microsoft-com:mac:vml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0 L -0.93681 0 " pathEditMode="relative" rAng="0" ptsTypes="AA">
                                      <p:cBhvr>
                                        <p:cTn id="6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4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WatercolorSpong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-37802"/>
            <a:ext cx="27800408" cy="689580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Great Benefits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457849" y="0"/>
            <a:ext cx="776235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http://www.filmnose.com/media/advancecms/images/s/e/sell_your_video.jpg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295400" y="5638800"/>
            <a:ext cx="7848600" cy="685800"/>
          </a:xfrm>
          <a:prstGeom prst="rect">
            <a:avLst/>
          </a:prstGeom>
          <a:gradFill>
            <a:gsLst>
              <a:gs pos="37000">
                <a:schemeClr val="accent2">
                  <a:alpha val="45000"/>
                  <a:lumMod val="93000"/>
                  <a:lumOff val="7000"/>
                </a:schemeClr>
              </a:gs>
              <a:gs pos="0">
                <a:schemeClr val="accent1">
                  <a:lumMod val="50000"/>
                  <a:alpha val="0"/>
                </a:schemeClr>
              </a:gs>
              <a:gs pos="100000">
                <a:schemeClr val="accent2">
                  <a:lumMod val="75000"/>
                </a:schemeClr>
              </a:gs>
            </a:gsLst>
            <a:lin ang="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r"/>
            <a:r>
              <a:rPr lang="en-US" sz="3200" dirty="0" smtClean="0"/>
              <a:t>Sixth Grade Social Studies</a:t>
            </a:r>
            <a:endParaRPr lang="en-US" sz="32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1385888" y="-14288"/>
            <a:ext cx="0" cy="6934200"/>
          </a:xfrm>
          <a:prstGeom prst="line">
            <a:avLst/>
          </a:prstGeom>
          <a:ln w="127000">
            <a:solidFill>
              <a:schemeClr val="accent6">
                <a:lumMod val="50000"/>
                <a:alpha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429250"/>
            <a:ext cx="1219200" cy="1428750"/>
          </a:xfrm>
        </p:spPr>
      </p:pic>
      <p:pic>
        <p:nvPicPr>
          <p:cNvPr id="10" name="Picture 9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6706" y="-381000"/>
            <a:ext cx="7637294" cy="4425950"/>
          </a:xfrm>
          <a:prstGeom prst="rect">
            <a:avLst/>
          </a:prstGeom>
          <a:effectLst>
            <a:softEdge rad="254000"/>
          </a:effectLst>
        </p:spPr>
      </p:pic>
      <p:sp>
        <p:nvSpPr>
          <p:cNvPr id="11" name="TextBox 10"/>
          <p:cNvSpPr txBox="1"/>
          <p:nvPr/>
        </p:nvSpPr>
        <p:spPr>
          <a:xfrm>
            <a:off x="2057400" y="3657600"/>
            <a:ext cx="70866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sz="3200" dirty="0" smtClean="0">
                <a:hlinkClick r:id="rId6"/>
              </a:rPr>
              <a:t>http://www.quia.com/profiles/solberd</a:t>
            </a:r>
            <a:r>
              <a:rPr lang="en-US" sz="3200" dirty="0" smtClean="0"/>
              <a:t> </a:t>
            </a:r>
            <a:endParaRPr lang="en-US" sz="1050" dirty="0" smtClean="0"/>
          </a:p>
          <a:p>
            <a:endParaRPr lang="en-US" sz="2400" dirty="0"/>
          </a:p>
          <a:p>
            <a:r>
              <a:rPr lang="en-US" dirty="0" smtClean="0"/>
              <a:t>Click on:  Social Studies</a:t>
            </a:r>
          </a:p>
          <a:p>
            <a:endParaRPr lang="en-US" sz="800" dirty="0" smtClean="0"/>
          </a:p>
          <a:p>
            <a:r>
              <a:rPr lang="en-US" dirty="0" smtClean="0"/>
              <a:t>This site will be continually updated throughout the school year.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5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0 L -0.93681 0 " pathEditMode="relative" rAng="0" ptsTypes="AA">
                                      <p:cBhvr>
                                        <p:cTn id="6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4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1752600"/>
            <a:ext cx="3346374" cy="2057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149" y="3965227"/>
            <a:ext cx="590550" cy="4476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519">
            <a:off x="9496423" y="4460526"/>
            <a:ext cx="590550" cy="4476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6091237"/>
            <a:ext cx="590550" cy="4476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6315074"/>
            <a:ext cx="590550" cy="4476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72000" y="6338885"/>
            <a:ext cx="533400" cy="4476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85800" y="2057400"/>
            <a:ext cx="8001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But…I have more questions!</a:t>
            </a:r>
          </a:p>
          <a:p>
            <a:endParaRPr lang="en-US" sz="2400" dirty="0"/>
          </a:p>
          <a:p>
            <a:r>
              <a:rPr lang="en-US" sz="2400" dirty="0"/>
              <a:t>Randy Ernst:  </a:t>
            </a:r>
            <a:r>
              <a:rPr lang="en-US" sz="2400" dirty="0" err="1"/>
              <a:t>rernst@</a:t>
            </a:r>
            <a:r>
              <a:rPr lang="en-US" sz="2400" dirty="0" err="1" smtClean="0"/>
              <a:t>lps.org</a:t>
            </a:r>
            <a:endParaRPr lang="en-US" sz="2400" dirty="0" smtClean="0"/>
          </a:p>
          <a:p>
            <a:r>
              <a:rPr lang="en-US" sz="2400" dirty="0" smtClean="0"/>
              <a:t>Lincoln Public Schools Social Studies Curriculum Specialist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01133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166 -0.03889 L -1.50799 0.47777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83" y="2583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67 0.14468 L -0.33854 0.20046 " pathEditMode="relative" rAng="0" ptsTypes="AA">
                                      <p:cBhvr>
                                        <p:cTn id="14" dur="1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10" y="277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08334 0.17246 L -0.2625 0.17824 " pathEditMode="relative" rAng="0" ptsTypes="AA">
                                      <p:cBhvr>
                                        <p:cTn id="16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92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4200" y="0"/>
            <a:ext cx="6477000" cy="944562"/>
          </a:xfrm>
        </p:spPr>
        <p:txBody>
          <a:bodyPr>
            <a:normAutofit/>
          </a:bodyPr>
          <a:lstStyle/>
          <a:p>
            <a:r>
              <a:rPr lang="en-US" sz="4800" dirty="0" smtClean="0"/>
              <a:t>Today’s agenda</a:t>
            </a:r>
            <a:endParaRPr lang="en-US" sz="4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0" y="1143000"/>
            <a:ext cx="6553200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1.  What’s covered in sixth grade Social Studies?</a:t>
            </a:r>
          </a:p>
          <a:p>
            <a:endParaRPr lang="en-US" sz="2400" dirty="0" smtClean="0"/>
          </a:p>
          <a:p>
            <a:pPr marL="457200" indent="-457200">
              <a:buAutoNum type="arabicPeriod" startAt="2"/>
            </a:pPr>
            <a:r>
              <a:rPr lang="en-US" sz="2400" dirty="0" smtClean="0"/>
              <a:t>What types of activities do students do in Social Studies?</a:t>
            </a:r>
          </a:p>
          <a:p>
            <a:pPr marL="457200" indent="-457200">
              <a:buAutoNum type="arabicPeriod" startAt="2"/>
            </a:pPr>
            <a:endParaRPr lang="en-US" sz="2400" dirty="0" smtClean="0"/>
          </a:p>
          <a:p>
            <a:pPr marL="457200" indent="-457200">
              <a:buAutoNum type="arabicPeriod" startAt="2"/>
            </a:pPr>
            <a:r>
              <a:rPr lang="en-US" sz="2400" dirty="0" smtClean="0"/>
              <a:t>How are students graded?</a:t>
            </a:r>
          </a:p>
          <a:p>
            <a:pPr marL="457200" indent="-457200">
              <a:buAutoNum type="arabicPeriod" startAt="2"/>
            </a:pPr>
            <a:endParaRPr lang="en-US" sz="2400" dirty="0" smtClean="0"/>
          </a:p>
          <a:p>
            <a:pPr marL="457200" indent="-457200">
              <a:buAutoNum type="arabicPeriod" startAt="2"/>
            </a:pPr>
            <a:r>
              <a:rPr lang="en-US" sz="2400" dirty="0" smtClean="0"/>
              <a:t>Where can students and parents “go” to get more information?</a:t>
            </a:r>
          </a:p>
          <a:p>
            <a:pPr marL="457200" indent="-457200">
              <a:buAutoNum type="arabicPeriod" startAt="2"/>
            </a:pPr>
            <a:endParaRPr lang="en-US" sz="2400" dirty="0" smtClean="0"/>
          </a:p>
          <a:p>
            <a:pPr marL="457200" indent="-457200">
              <a:buAutoNum type="arabicPeriod" startAt="2"/>
            </a:pPr>
            <a:r>
              <a:rPr lang="en-US" sz="2400" dirty="0" smtClean="0"/>
              <a:t>But…I have more questions! 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2209800" y="71628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Click to activate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40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WatercolorSpong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23814"/>
            <a:ext cx="27647900" cy="6881813"/>
          </a:xfrm>
        </p:spPr>
      </p:pic>
      <p:sp>
        <p:nvSpPr>
          <p:cNvPr id="6" name="Rectangle 5"/>
          <p:cNvSpPr/>
          <p:nvPr/>
        </p:nvSpPr>
        <p:spPr>
          <a:xfrm>
            <a:off x="0" y="2971800"/>
            <a:ext cx="9420225" cy="1981200"/>
          </a:xfrm>
          <a:prstGeom prst="rect">
            <a:avLst/>
          </a:prstGeom>
          <a:gradFill>
            <a:gsLst>
              <a:gs pos="37000">
                <a:schemeClr val="accent2">
                  <a:alpha val="45000"/>
                  <a:lumMod val="93000"/>
                  <a:lumOff val="7000"/>
                </a:schemeClr>
              </a:gs>
              <a:gs pos="0">
                <a:schemeClr val="accent1">
                  <a:lumMod val="50000"/>
                  <a:alpha val="0"/>
                </a:schemeClr>
              </a:gs>
              <a:gs pos="100000">
                <a:schemeClr val="accent2">
                  <a:lumMod val="75000"/>
                </a:schemeClr>
              </a:gs>
            </a:gsLst>
            <a:lin ang="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740071" y="3227387"/>
            <a:ext cx="4572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What’s covered in sixth grade Social Studies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1" y="2002802"/>
            <a:ext cx="4048125" cy="4762500"/>
          </a:xfrm>
          <a:prstGeom prst="rect">
            <a:avLst/>
          </a:prstGeom>
        </p:spPr>
      </p:pic>
      <p:pic>
        <p:nvPicPr>
          <p:cNvPr id="4098" name="Picture 2" descr="C:\DOCUME~1\jutter\LOCALS~1\Temp\SNAGHTMLda32f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8372">
            <a:off x="8369340" y="3339404"/>
            <a:ext cx="736442" cy="736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221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 xmlns:mv="urn:schemas-microsoft-com:mac:vml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0 L -0.93681 0 " pathEditMode="relative" rAng="0" ptsTypes="AA">
                                      <p:cBhvr>
                                        <p:cTn id="6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4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WatercolorSpong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-37802"/>
            <a:ext cx="27800408" cy="689580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Great Benefits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457849" y="0"/>
            <a:ext cx="776235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297454" y="6160457"/>
            <a:ext cx="7848600" cy="685800"/>
          </a:xfrm>
          <a:prstGeom prst="rect">
            <a:avLst/>
          </a:prstGeom>
          <a:gradFill>
            <a:gsLst>
              <a:gs pos="37000">
                <a:schemeClr val="accent2">
                  <a:alpha val="45000"/>
                  <a:lumMod val="93000"/>
                  <a:lumOff val="7000"/>
                </a:schemeClr>
              </a:gs>
              <a:gs pos="0">
                <a:schemeClr val="accent1">
                  <a:lumMod val="50000"/>
                  <a:alpha val="0"/>
                </a:schemeClr>
              </a:gs>
              <a:gs pos="100000">
                <a:schemeClr val="accent2">
                  <a:lumMod val="75000"/>
                </a:schemeClr>
              </a:gs>
            </a:gsLst>
            <a:lin ang="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r"/>
            <a:r>
              <a:rPr lang="en-US" sz="3200" dirty="0" smtClean="0"/>
              <a:t>Sixth Grade Social Studies</a:t>
            </a:r>
            <a:endParaRPr lang="en-US" sz="32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1385888" y="-14288"/>
            <a:ext cx="0" cy="6934200"/>
          </a:xfrm>
          <a:prstGeom prst="line">
            <a:avLst/>
          </a:prstGeom>
          <a:ln w="127000">
            <a:solidFill>
              <a:schemeClr val="accent6">
                <a:lumMod val="50000"/>
                <a:alpha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791200"/>
            <a:ext cx="1219200" cy="1428750"/>
          </a:xfrm>
        </p:spPr>
      </p:pic>
      <p:sp>
        <p:nvSpPr>
          <p:cNvPr id="9" name="TextBox 8"/>
          <p:cNvSpPr txBox="1"/>
          <p:nvPr/>
        </p:nvSpPr>
        <p:spPr>
          <a:xfrm>
            <a:off x="2209800" y="533400"/>
            <a:ext cx="6629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Quarter 1 </a:t>
            </a:r>
            <a:r>
              <a:rPr lang="en-US" sz="3200" dirty="0" smtClean="0"/>
              <a:t>- </a:t>
            </a:r>
            <a:r>
              <a:rPr lang="en-US" sz="3200" dirty="0" smtClean="0"/>
              <a:t>9 Weeks</a:t>
            </a:r>
            <a:endParaRPr lang="en-US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1752600" y="1219200"/>
            <a:ext cx="70866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Standard 1: </a:t>
            </a:r>
            <a:r>
              <a:rPr lang="en-US" sz="2400" dirty="0"/>
              <a:t>Introduction to Big History &amp; </a:t>
            </a:r>
            <a:r>
              <a:rPr lang="en-US" sz="2400" dirty="0" smtClean="0"/>
              <a:t>Historical 		         Thinking</a:t>
            </a:r>
            <a:endParaRPr lang="en-US" sz="2400" dirty="0"/>
          </a:p>
          <a:p>
            <a:r>
              <a:rPr lang="en-US" sz="800" dirty="0"/>
              <a:t>	</a:t>
            </a:r>
            <a:endParaRPr lang="en-US" sz="800" dirty="0" smtClean="0"/>
          </a:p>
          <a:p>
            <a:endParaRPr lang="en-US" sz="800" dirty="0" smtClean="0"/>
          </a:p>
          <a:p>
            <a:endParaRPr lang="en-US" sz="800" dirty="0" smtClean="0"/>
          </a:p>
          <a:p>
            <a:r>
              <a:rPr lang="en-US" sz="2400" b="1" dirty="0"/>
              <a:t>Standard 2</a:t>
            </a:r>
            <a:r>
              <a:rPr lang="en-US" sz="2400" dirty="0"/>
              <a:t>: </a:t>
            </a:r>
            <a:r>
              <a:rPr lang="en-US" sz="2400" dirty="0"/>
              <a:t>Foundations of Human History</a:t>
            </a:r>
          </a:p>
          <a:p>
            <a:endParaRPr lang="en-US" sz="800" b="1" dirty="0" smtClean="0"/>
          </a:p>
          <a:p>
            <a:endParaRPr lang="en-US" sz="800" b="1" dirty="0" smtClean="0"/>
          </a:p>
          <a:p>
            <a:endParaRPr lang="en-US" sz="800" b="1" dirty="0" smtClean="0"/>
          </a:p>
          <a:p>
            <a:r>
              <a:rPr lang="en-US" sz="2400" b="1" dirty="0" smtClean="0"/>
              <a:t>Standard </a:t>
            </a:r>
            <a:r>
              <a:rPr lang="en-US" sz="2400" b="1" dirty="0"/>
              <a:t>3</a:t>
            </a:r>
            <a:r>
              <a:rPr lang="en-US" sz="2400" dirty="0"/>
              <a:t>: </a:t>
            </a:r>
            <a:r>
              <a:rPr lang="en-US" sz="2400" dirty="0"/>
              <a:t>The Rise of the Earliest Human </a:t>
            </a:r>
            <a:r>
              <a:rPr lang="en-US" sz="2400" dirty="0" smtClean="0"/>
              <a:t>			         Communities </a:t>
            </a:r>
            <a:r>
              <a:rPr lang="en-US" sz="2400" dirty="0"/>
              <a:t>(Neolithic Revolution</a:t>
            </a:r>
            <a:r>
              <a:rPr lang="en-US" sz="2400" dirty="0" smtClean="0"/>
              <a:t>)</a:t>
            </a:r>
          </a:p>
          <a:p>
            <a:endParaRPr lang="en-US" sz="800" dirty="0" smtClean="0"/>
          </a:p>
          <a:p>
            <a:endParaRPr lang="en-US" sz="800" dirty="0" smtClean="0"/>
          </a:p>
          <a:p>
            <a:endParaRPr lang="en-US" sz="800" dirty="0"/>
          </a:p>
          <a:p>
            <a:r>
              <a:rPr lang="en-US" sz="2400" b="1" dirty="0" smtClean="0"/>
              <a:t>Standard </a:t>
            </a:r>
            <a:r>
              <a:rPr lang="en-US" sz="2400" b="1" dirty="0"/>
              <a:t>4: </a:t>
            </a:r>
            <a:r>
              <a:rPr lang="en-US" sz="2400" dirty="0"/>
              <a:t>The Spread of the Agricultural </a:t>
            </a:r>
            <a:r>
              <a:rPr lang="en-US" sz="2400" dirty="0" smtClean="0"/>
              <a:t>Revolution </a:t>
            </a:r>
            <a:endParaRPr lang="en-US" sz="2400" dirty="0"/>
          </a:p>
          <a:p>
            <a:endParaRPr lang="en-US" sz="800" b="1" dirty="0" smtClean="0"/>
          </a:p>
          <a:p>
            <a:endParaRPr lang="en-US" sz="800" b="1" dirty="0" smtClean="0"/>
          </a:p>
          <a:p>
            <a:endParaRPr lang="en-US" sz="800" b="1" dirty="0"/>
          </a:p>
          <a:p>
            <a:r>
              <a:rPr lang="en-US" sz="2400" b="1" dirty="0"/>
              <a:t>Standard 5</a:t>
            </a:r>
            <a:r>
              <a:rPr lang="en-US" sz="2400" dirty="0"/>
              <a:t>: The River Valley Civilizations </a:t>
            </a:r>
            <a:r>
              <a:rPr lang="en-US" sz="2400" dirty="0" smtClean="0"/>
              <a:t>of 			         Mesopotamia</a:t>
            </a:r>
            <a:r>
              <a:rPr lang="en-US" sz="2400" dirty="0"/>
              <a:t>, Egypt, &amp; the Indus </a:t>
            </a:r>
            <a:r>
              <a:rPr lang="en-US" sz="2400" dirty="0" smtClean="0"/>
              <a:t>Valley</a:t>
            </a:r>
            <a:endParaRPr lang="en-US" sz="2400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5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0 L -0.93681 0 " pathEditMode="relative" rAng="0" ptsTypes="AA">
                                      <p:cBhvr>
                                        <p:cTn id="6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4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WatercolorSpong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-37802"/>
            <a:ext cx="27800408" cy="689580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Great Benefits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409412" y="0"/>
            <a:ext cx="776235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371600" y="5181600"/>
            <a:ext cx="7848600" cy="685800"/>
          </a:xfrm>
          <a:prstGeom prst="rect">
            <a:avLst/>
          </a:prstGeom>
          <a:gradFill>
            <a:gsLst>
              <a:gs pos="37000">
                <a:schemeClr val="accent2">
                  <a:alpha val="45000"/>
                  <a:lumMod val="93000"/>
                  <a:lumOff val="7000"/>
                </a:schemeClr>
              </a:gs>
              <a:gs pos="0">
                <a:schemeClr val="accent1">
                  <a:lumMod val="50000"/>
                  <a:alpha val="0"/>
                </a:schemeClr>
              </a:gs>
              <a:gs pos="100000">
                <a:schemeClr val="accent2">
                  <a:lumMod val="75000"/>
                </a:schemeClr>
              </a:gs>
            </a:gsLst>
            <a:lin ang="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r"/>
            <a:r>
              <a:rPr lang="en-US" sz="3200" dirty="0" smtClean="0"/>
              <a:t>Sixth Grade Social Studies</a:t>
            </a:r>
            <a:endParaRPr lang="en-US" sz="32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1385888" y="-14288"/>
            <a:ext cx="0" cy="6934200"/>
          </a:xfrm>
          <a:prstGeom prst="line">
            <a:avLst/>
          </a:prstGeom>
          <a:ln w="127000">
            <a:solidFill>
              <a:schemeClr val="accent6">
                <a:lumMod val="50000"/>
                <a:alpha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88" y="4988986"/>
            <a:ext cx="1219200" cy="1428750"/>
          </a:xfrm>
        </p:spPr>
      </p:pic>
      <p:sp>
        <p:nvSpPr>
          <p:cNvPr id="10" name="TextBox 9"/>
          <p:cNvSpPr txBox="1"/>
          <p:nvPr/>
        </p:nvSpPr>
        <p:spPr>
          <a:xfrm>
            <a:off x="2286000" y="381000"/>
            <a:ext cx="6629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Quarter </a:t>
            </a:r>
            <a:r>
              <a:rPr lang="en-US" sz="3200" dirty="0"/>
              <a:t>2</a:t>
            </a:r>
            <a:endParaRPr lang="en-US" sz="3200" dirty="0" smtClean="0"/>
          </a:p>
          <a:p>
            <a:pPr algn="ctr"/>
            <a:r>
              <a:rPr lang="en-US" sz="3200" dirty="0" smtClean="0"/>
              <a:t>4 ½ Weeks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2057400" y="1828800"/>
            <a:ext cx="7086600" cy="5724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Standard 4: </a:t>
            </a:r>
            <a:r>
              <a:rPr lang="en-US" sz="2800" dirty="0"/>
              <a:t>The Spread of the Agricultural </a:t>
            </a:r>
            <a:r>
              <a:rPr lang="en-US" sz="2800" dirty="0" smtClean="0"/>
              <a:t>			Revolution </a:t>
            </a:r>
            <a:endParaRPr lang="en-US" sz="2800" dirty="0" smtClean="0"/>
          </a:p>
          <a:p>
            <a:endParaRPr lang="en-US" sz="2800" b="1" dirty="0" smtClean="0"/>
          </a:p>
          <a:p>
            <a:r>
              <a:rPr lang="en-US" sz="2800" b="1" dirty="0"/>
              <a:t>Standard 5</a:t>
            </a:r>
            <a:r>
              <a:rPr lang="en-US" sz="2800" dirty="0"/>
              <a:t>: The River Valley Civilizations of </a:t>
            </a:r>
            <a:r>
              <a:rPr lang="en-US" sz="2800" dirty="0" smtClean="0"/>
              <a:t>			Mesopotamia</a:t>
            </a:r>
            <a:r>
              <a:rPr lang="en-US" sz="2800" dirty="0"/>
              <a:t>, Egypt, &amp; the Indus </a:t>
            </a:r>
            <a:r>
              <a:rPr lang="en-US" sz="2800" dirty="0" smtClean="0"/>
              <a:t>		Valley</a:t>
            </a:r>
            <a:endParaRPr lang="en-US" sz="2800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5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0 L -0.93681 0 " pathEditMode="relative" rAng="0" ptsTypes="AA">
                                      <p:cBhvr>
                                        <p:cTn id="6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4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WatercolorSpong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-37802"/>
            <a:ext cx="27800408" cy="689580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Great Benefits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457849" y="0"/>
            <a:ext cx="776235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371600" y="5181600"/>
            <a:ext cx="7848600" cy="685800"/>
          </a:xfrm>
          <a:prstGeom prst="rect">
            <a:avLst/>
          </a:prstGeom>
          <a:gradFill>
            <a:gsLst>
              <a:gs pos="37000">
                <a:schemeClr val="accent2">
                  <a:alpha val="45000"/>
                  <a:lumMod val="93000"/>
                  <a:lumOff val="7000"/>
                </a:schemeClr>
              </a:gs>
              <a:gs pos="0">
                <a:schemeClr val="accent1">
                  <a:lumMod val="50000"/>
                  <a:alpha val="0"/>
                </a:schemeClr>
              </a:gs>
              <a:gs pos="100000">
                <a:schemeClr val="accent2">
                  <a:lumMod val="75000"/>
                </a:schemeClr>
              </a:gs>
            </a:gsLst>
            <a:lin ang="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r"/>
            <a:r>
              <a:rPr lang="en-US" sz="3200" dirty="0" smtClean="0"/>
              <a:t>Sixth Grade Social Studies</a:t>
            </a:r>
            <a:endParaRPr lang="en-US" sz="32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1385888" y="-14288"/>
            <a:ext cx="0" cy="6934200"/>
          </a:xfrm>
          <a:prstGeom prst="line">
            <a:avLst/>
          </a:prstGeom>
          <a:ln w="127000">
            <a:solidFill>
              <a:schemeClr val="accent6">
                <a:lumMod val="50000"/>
                <a:alpha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88" y="4988986"/>
            <a:ext cx="1219200" cy="1428750"/>
          </a:xfrm>
        </p:spPr>
      </p:pic>
      <p:sp>
        <p:nvSpPr>
          <p:cNvPr id="9" name="TextBox 8"/>
          <p:cNvSpPr txBox="1"/>
          <p:nvPr/>
        </p:nvSpPr>
        <p:spPr>
          <a:xfrm>
            <a:off x="1524000" y="304800"/>
            <a:ext cx="7620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 Second Semester</a:t>
            </a:r>
            <a:endParaRPr lang="en-US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1905000" y="1219200"/>
            <a:ext cx="754380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Standard 6</a:t>
            </a:r>
            <a:r>
              <a:rPr lang="en-US" sz="2200" dirty="0"/>
              <a:t>: Migrations Across </a:t>
            </a:r>
            <a:r>
              <a:rPr lang="en-US" sz="2200" dirty="0" err="1"/>
              <a:t>AfroEurasia</a:t>
            </a:r>
            <a:r>
              <a:rPr lang="en-US" sz="2200" dirty="0"/>
              <a:t> 2000-1000 BCE</a:t>
            </a:r>
          </a:p>
          <a:p>
            <a:r>
              <a:rPr lang="en-US" sz="2200" dirty="0"/>
              <a:t> </a:t>
            </a:r>
          </a:p>
          <a:p>
            <a:r>
              <a:rPr lang="en-US" sz="2200" b="1" dirty="0"/>
              <a:t>Standard 7</a:t>
            </a:r>
            <a:r>
              <a:rPr lang="en-US" sz="2200" dirty="0"/>
              <a:t>: Early Complex Societies in the Americas 1800 - 500 </a:t>
            </a:r>
            <a:r>
              <a:rPr lang="en-US" sz="2200" dirty="0" smtClean="0"/>
              <a:t>	  	        BCE </a:t>
            </a:r>
            <a:r>
              <a:rPr lang="en-US" sz="2200" dirty="0"/>
              <a:t>       </a:t>
            </a:r>
          </a:p>
          <a:p>
            <a:r>
              <a:rPr lang="en-US" sz="2200" b="1" dirty="0"/>
              <a:t> </a:t>
            </a:r>
            <a:endParaRPr lang="en-US" sz="2200" dirty="0"/>
          </a:p>
          <a:p>
            <a:r>
              <a:rPr lang="en-US" sz="2200" b="1" dirty="0"/>
              <a:t>Standard 8</a:t>
            </a:r>
            <a:r>
              <a:rPr lang="en-US" sz="2200" dirty="0"/>
              <a:t>: Expanding Networks of Exchange and Encounter: </a:t>
            </a:r>
            <a:r>
              <a:rPr lang="en-US" sz="2200" dirty="0" smtClean="0"/>
              <a:t>   	  	        The Uniting </a:t>
            </a:r>
            <a:r>
              <a:rPr lang="en-US" sz="2200" dirty="0" smtClean="0"/>
              <a:t>of </a:t>
            </a:r>
            <a:r>
              <a:rPr lang="en-US" sz="2200" dirty="0"/>
              <a:t>Large Regions  1200 BCE - 300 CE</a:t>
            </a:r>
          </a:p>
          <a:p>
            <a:r>
              <a:rPr lang="en-US" sz="2200" b="1" dirty="0"/>
              <a:t> </a:t>
            </a:r>
            <a:endParaRPr lang="en-US" sz="2200" dirty="0"/>
          </a:p>
          <a:p>
            <a:r>
              <a:rPr lang="en-US" sz="2200" b="1" dirty="0"/>
              <a:t>Standard 9 - </a:t>
            </a:r>
            <a:r>
              <a:rPr lang="en-US" sz="2200" dirty="0"/>
              <a:t>The Fall of the Han, Gupta, and Roman Empires: </a:t>
            </a:r>
            <a:r>
              <a:rPr lang="en-US" sz="2200" dirty="0" smtClean="0"/>
              <a:t> 	  	         Centuries </a:t>
            </a:r>
            <a:r>
              <a:rPr lang="en-US" sz="2200" dirty="0" smtClean="0"/>
              <a:t>of </a:t>
            </a:r>
            <a:r>
              <a:rPr lang="en-US" sz="2200" dirty="0"/>
              <a:t>upheaval in </a:t>
            </a:r>
            <a:r>
              <a:rPr lang="en-US" sz="2200" dirty="0" err="1"/>
              <a:t>Afroeurasia</a:t>
            </a:r>
            <a:r>
              <a:rPr lang="en-US" sz="2200" dirty="0"/>
              <a:t> 300 - 600 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5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0 L -0.93681 0 " pathEditMode="relative" rAng="0" ptsTypes="AA">
                                      <p:cBhvr>
                                        <p:cTn id="6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4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WatercolorSpong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23814"/>
            <a:ext cx="27647900" cy="6881813"/>
          </a:xfrm>
        </p:spPr>
      </p:pic>
      <p:sp>
        <p:nvSpPr>
          <p:cNvPr id="6" name="Rectangle 5"/>
          <p:cNvSpPr/>
          <p:nvPr/>
        </p:nvSpPr>
        <p:spPr>
          <a:xfrm>
            <a:off x="0" y="2971800"/>
            <a:ext cx="9420225" cy="1981200"/>
          </a:xfrm>
          <a:prstGeom prst="rect">
            <a:avLst/>
          </a:prstGeom>
          <a:gradFill>
            <a:gsLst>
              <a:gs pos="37000">
                <a:schemeClr val="accent2">
                  <a:alpha val="45000"/>
                  <a:lumMod val="93000"/>
                  <a:lumOff val="7000"/>
                </a:schemeClr>
              </a:gs>
              <a:gs pos="0">
                <a:schemeClr val="accent1">
                  <a:lumMod val="50000"/>
                  <a:alpha val="0"/>
                </a:schemeClr>
              </a:gs>
              <a:gs pos="100000">
                <a:schemeClr val="accent2">
                  <a:lumMod val="75000"/>
                </a:schemeClr>
              </a:gs>
            </a:gsLst>
            <a:lin ang="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740071" y="3227387"/>
            <a:ext cx="4572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/>
            <a:r>
              <a:rPr lang="en-US" dirty="0" smtClean="0"/>
              <a:t>What types of activities do students do in Social Studies?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1" y="2002802"/>
            <a:ext cx="4048125" cy="4762500"/>
          </a:xfrm>
          <a:prstGeom prst="rect">
            <a:avLst/>
          </a:prstGeom>
        </p:spPr>
      </p:pic>
      <p:pic>
        <p:nvPicPr>
          <p:cNvPr id="4098" name="Picture 2" descr="C:\DOCUME~1\jutter\LOCALS~1\Temp\SNAGHTMLda32f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8372">
            <a:off x="8369340" y="3339404"/>
            <a:ext cx="736442" cy="736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221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 xmlns:mv="urn:schemas-microsoft-com:mac:vml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0 L -0.93681 0 " pathEditMode="relative" rAng="0" ptsTypes="AA">
                                      <p:cBhvr>
                                        <p:cTn id="6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4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WatercolorSpong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-37802"/>
            <a:ext cx="27800408" cy="689580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Great Benefits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457849" y="0"/>
            <a:ext cx="776235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http://www.phschool.com/social_studies/images/cover_ws_2005_africa.jpg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295400" y="5638800"/>
            <a:ext cx="7848600" cy="685800"/>
          </a:xfrm>
          <a:prstGeom prst="rect">
            <a:avLst/>
          </a:prstGeom>
          <a:gradFill>
            <a:gsLst>
              <a:gs pos="37000">
                <a:schemeClr val="accent2">
                  <a:alpha val="45000"/>
                  <a:lumMod val="93000"/>
                  <a:lumOff val="7000"/>
                </a:schemeClr>
              </a:gs>
              <a:gs pos="0">
                <a:schemeClr val="accent1">
                  <a:lumMod val="50000"/>
                  <a:alpha val="0"/>
                </a:schemeClr>
              </a:gs>
              <a:gs pos="100000">
                <a:schemeClr val="accent2">
                  <a:lumMod val="75000"/>
                </a:schemeClr>
              </a:gs>
            </a:gsLst>
            <a:lin ang="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r"/>
            <a:r>
              <a:rPr lang="en-US" sz="3200" dirty="0" smtClean="0"/>
              <a:t>Sixth Grade Social Studies</a:t>
            </a:r>
            <a:endParaRPr lang="en-US" sz="32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1385888" y="-14288"/>
            <a:ext cx="0" cy="6934200"/>
          </a:xfrm>
          <a:prstGeom prst="line">
            <a:avLst/>
          </a:prstGeom>
          <a:ln w="127000">
            <a:solidFill>
              <a:schemeClr val="accent6">
                <a:lumMod val="50000"/>
                <a:alpha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429250"/>
            <a:ext cx="1219200" cy="1428750"/>
          </a:xfrm>
        </p:spPr>
      </p:pic>
      <p:sp>
        <p:nvSpPr>
          <p:cNvPr id="9" name="TextBox 8"/>
          <p:cNvSpPr txBox="1"/>
          <p:nvPr/>
        </p:nvSpPr>
        <p:spPr>
          <a:xfrm>
            <a:off x="1503346" y="1828800"/>
            <a:ext cx="7620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Students will reading informational text from a variety of sources. </a:t>
            </a:r>
          </a:p>
          <a:p>
            <a:r>
              <a:rPr lang="en-US" sz="4000" dirty="0" smtClean="0"/>
              <a:t> </a:t>
            </a:r>
            <a:endParaRPr lang="en-US" sz="4000" dirty="0"/>
          </a:p>
          <a:p>
            <a:r>
              <a:rPr lang="en-US" sz="4000" dirty="0" smtClean="0"/>
              <a:t>There is no text book</a:t>
            </a:r>
            <a:r>
              <a:rPr lang="en-US" sz="4000" dirty="0" smtClean="0"/>
              <a:t>.   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1385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0 L -0.93681 0 " pathEditMode="relative" rAng="0" ptsTypes="AA">
                                      <p:cBhvr>
                                        <p:cTn id="6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4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WatercolorSpong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-37802"/>
            <a:ext cx="27800408" cy="689580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Great Benefits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457849" y="0"/>
            <a:ext cx="776235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http://www.filmnose.com/media/advancecms/images/s/e/sell_your_video.jpg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295400" y="5638800"/>
            <a:ext cx="7848600" cy="685800"/>
          </a:xfrm>
          <a:prstGeom prst="rect">
            <a:avLst/>
          </a:prstGeom>
          <a:gradFill>
            <a:gsLst>
              <a:gs pos="37000">
                <a:schemeClr val="accent2">
                  <a:alpha val="45000"/>
                  <a:lumMod val="93000"/>
                  <a:lumOff val="7000"/>
                </a:schemeClr>
              </a:gs>
              <a:gs pos="0">
                <a:schemeClr val="accent1">
                  <a:lumMod val="50000"/>
                  <a:alpha val="0"/>
                </a:schemeClr>
              </a:gs>
              <a:gs pos="100000">
                <a:schemeClr val="accent2">
                  <a:lumMod val="75000"/>
                </a:schemeClr>
              </a:gs>
            </a:gsLst>
            <a:lin ang="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r"/>
            <a:r>
              <a:rPr lang="en-US" sz="3200" dirty="0" smtClean="0"/>
              <a:t>Sixth Grade Social Studies</a:t>
            </a:r>
            <a:endParaRPr lang="en-US" sz="32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1385888" y="-14288"/>
            <a:ext cx="0" cy="6934200"/>
          </a:xfrm>
          <a:prstGeom prst="line">
            <a:avLst/>
          </a:prstGeom>
          <a:ln w="127000">
            <a:solidFill>
              <a:schemeClr val="accent6">
                <a:lumMod val="50000"/>
                <a:alpha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429250"/>
            <a:ext cx="1219200" cy="1428750"/>
          </a:xfrm>
        </p:spPr>
      </p:pic>
      <p:sp>
        <p:nvSpPr>
          <p:cNvPr id="9" name="TextBox 8"/>
          <p:cNvSpPr txBox="1"/>
          <p:nvPr/>
        </p:nvSpPr>
        <p:spPr>
          <a:xfrm>
            <a:off x="1371600" y="0"/>
            <a:ext cx="8077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Students will watch some media clips    pertaining to Social Studies objectives.  </a:t>
            </a:r>
          </a:p>
          <a:p>
            <a:r>
              <a:rPr lang="en-US" sz="3200" dirty="0" smtClean="0"/>
              <a:t>         </a:t>
            </a:r>
          </a:p>
          <a:p>
            <a:r>
              <a:rPr lang="en-US" sz="3200" dirty="0"/>
              <a:t> </a:t>
            </a:r>
            <a:r>
              <a:rPr lang="en-US" sz="3200" dirty="0" smtClean="0"/>
              <a:t>         “Seeing” is vital to “understanding”</a:t>
            </a:r>
            <a:endParaRPr lang="en-US" sz="32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0800" y="2057400"/>
            <a:ext cx="5565942" cy="3352800"/>
          </a:xfrm>
          <a:prstGeom prst="rect">
            <a:avLst/>
          </a:prstGeom>
          <a:effectLst>
            <a:softEdge rad="241300"/>
          </a:effectLst>
        </p:spPr>
      </p:pic>
    </p:spTree>
    <p:extLst>
      <p:ext uri="{BB962C8B-B14F-4D97-AF65-F5344CB8AC3E}">
        <p14:creationId xmlns:p14="http://schemas.microsoft.com/office/powerpoint/2010/main" val="31385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0 L -0.93681 0 " pathEditMode="relative" rAng="0" ptsTypes="AA">
                                      <p:cBhvr>
                                        <p:cTn id="6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4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Presentermedia.com - map and globes - animated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esentermedia.com - map and globes - static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22668</TotalTime>
  <Words>463</Words>
  <Application>Microsoft Macintosh PowerPoint</Application>
  <PresentationFormat>On-screen Show (4:3)</PresentationFormat>
  <Paragraphs>147</Paragraphs>
  <Slides>15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Presentermedia.com - map and globes - animated</vt:lpstr>
      <vt:lpstr>Presentermedia.com - map and globes - static</vt:lpstr>
      <vt:lpstr>Custom Design</vt:lpstr>
      <vt:lpstr>PowerPoint Presentation</vt:lpstr>
      <vt:lpstr>Today’s agenda</vt:lpstr>
      <vt:lpstr>PowerPoint Presentation</vt:lpstr>
      <vt:lpstr>Great Benefits</vt:lpstr>
      <vt:lpstr>Great Benefits</vt:lpstr>
      <vt:lpstr>Great Benefits</vt:lpstr>
      <vt:lpstr>PowerPoint Presentation</vt:lpstr>
      <vt:lpstr>Great Benefits</vt:lpstr>
      <vt:lpstr>Great Benefits</vt:lpstr>
      <vt:lpstr>Great Benefits</vt:lpstr>
      <vt:lpstr>PowerPoint Presentation</vt:lpstr>
      <vt:lpstr>Great Benefits</vt:lpstr>
      <vt:lpstr>PowerPoint Presentation</vt:lpstr>
      <vt:lpstr>Great Benefits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PresenterMedia.com;support@presentermedia.com</dc:creator>
  <cp:lastModifiedBy>LPS LPS</cp:lastModifiedBy>
  <cp:revision>340</cp:revision>
  <cp:lastPrinted>2011-07-22T21:24:29Z</cp:lastPrinted>
  <dcterms:created xsi:type="dcterms:W3CDTF">2013-08-28T19:51:18Z</dcterms:created>
  <dcterms:modified xsi:type="dcterms:W3CDTF">2015-08-16T16:03:25Z</dcterms:modified>
</cp:coreProperties>
</file>