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5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DBF01-5DFF-4305-90BF-AA9A23FD409A}" type="datetimeFigureOut">
              <a:rPr lang="en-US" smtClean="0"/>
              <a:t>4/9/2012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05FEC-010E-45A0-9060-CB3505C125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DBF01-5DFF-4305-90BF-AA9A23FD409A}" type="datetimeFigureOut">
              <a:rPr lang="en-US" smtClean="0"/>
              <a:t>4/9/2012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05FEC-010E-45A0-9060-CB3505C125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DBF01-5DFF-4305-90BF-AA9A23FD409A}" type="datetimeFigureOut">
              <a:rPr lang="en-US" smtClean="0"/>
              <a:t>4/9/2012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05FEC-010E-45A0-9060-CB3505C125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DBF01-5DFF-4305-90BF-AA9A23FD409A}" type="datetimeFigureOut">
              <a:rPr lang="en-US" smtClean="0"/>
              <a:t>4/9/2012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05FEC-010E-45A0-9060-CB3505C125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DBF01-5DFF-4305-90BF-AA9A23FD409A}" type="datetimeFigureOut">
              <a:rPr lang="en-US" smtClean="0"/>
              <a:t>4/9/2012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05FEC-010E-45A0-9060-CB3505C125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DBF01-5DFF-4305-90BF-AA9A23FD409A}" type="datetimeFigureOut">
              <a:rPr lang="en-US" smtClean="0"/>
              <a:t>4/9/2012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05FEC-010E-45A0-9060-CB3505C125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DBF01-5DFF-4305-90BF-AA9A23FD409A}" type="datetimeFigureOut">
              <a:rPr lang="en-US" smtClean="0"/>
              <a:t>4/9/2012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05FEC-010E-45A0-9060-CB3505C125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DBF01-5DFF-4305-90BF-AA9A23FD409A}" type="datetimeFigureOut">
              <a:rPr lang="en-US" smtClean="0"/>
              <a:t>4/9/2012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05FEC-010E-45A0-9060-CB3505C125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DBF01-5DFF-4305-90BF-AA9A23FD409A}" type="datetimeFigureOut">
              <a:rPr lang="en-US" smtClean="0"/>
              <a:t>4/9/2012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05FEC-010E-45A0-9060-CB3505C125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DBF01-5DFF-4305-90BF-AA9A23FD409A}" type="datetimeFigureOut">
              <a:rPr lang="en-US" smtClean="0"/>
              <a:t>4/9/2012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05FEC-010E-45A0-9060-CB3505C125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DBF01-5DFF-4305-90BF-AA9A23FD409A}" type="datetimeFigureOut">
              <a:rPr lang="en-US" smtClean="0"/>
              <a:t>4/9/2012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05FEC-010E-45A0-9060-CB3505C125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ADBF01-5DFF-4305-90BF-AA9A23FD409A}" type="datetimeFigureOut">
              <a:rPr lang="en-US" smtClean="0"/>
              <a:t>4/9/2012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405FEC-010E-45A0-9060-CB3505C1252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photoshopessentials.com/essentials/resizing-vs-resampling.php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Difference Between Image Resizing and </a:t>
            </a:r>
            <a:r>
              <a:rPr lang="en-US" b="1" dirty="0" err="1" smtClean="0"/>
              <a:t>Resampling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763000" cy="4525963"/>
          </a:xfrm>
        </p:spPr>
        <p:txBody>
          <a:bodyPr/>
          <a:lstStyle/>
          <a:p>
            <a:pPr>
              <a:buNone/>
            </a:pPr>
            <a:r>
              <a:rPr lang="en-US" sz="2000" dirty="0" smtClean="0">
                <a:hlinkClick r:id="rId2"/>
              </a:rPr>
              <a:t>http://photoshopessentials.com/essentials/resizing-vs-resampling.php</a:t>
            </a: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Go here and answer the following:</a:t>
            </a:r>
          </a:p>
          <a:p>
            <a:pPr algn="ctr">
              <a:buNone/>
            </a:pPr>
            <a:r>
              <a:rPr lang="en-US" sz="2000" dirty="0" smtClean="0"/>
              <a:t>What is it?</a:t>
            </a:r>
          </a:p>
          <a:p>
            <a:pPr algn="ctr">
              <a:buNone/>
            </a:pPr>
            <a:r>
              <a:rPr lang="en-US" sz="2000" dirty="0" smtClean="0"/>
              <a:t>Why is it important to understand?</a:t>
            </a:r>
          </a:p>
          <a:p>
            <a:pPr algn="ctr">
              <a:buNone/>
            </a:pPr>
            <a:r>
              <a:rPr lang="en-US" sz="2000" dirty="0" smtClean="0"/>
              <a:t>How do you do it?</a:t>
            </a:r>
          </a:p>
          <a:p>
            <a:pPr algn="ctr">
              <a:buNone/>
            </a:pPr>
            <a:r>
              <a:rPr lang="en-US" sz="2000" dirty="0" smtClean="0"/>
              <a:t>When would you do it?</a:t>
            </a:r>
          </a:p>
          <a:p>
            <a:pPr algn="ctr">
              <a:buNone/>
            </a:pPr>
            <a:endParaRPr lang="en-US" sz="2000" dirty="0"/>
          </a:p>
          <a:p>
            <a:pPr>
              <a:buNone/>
            </a:pPr>
            <a:r>
              <a:rPr lang="en-US" sz="2000" dirty="0" smtClean="0"/>
              <a:t>Do one and submit the before and after, telling me what you changed.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54</Words>
  <Application>Microsoft Office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Difference Between Image Resizing and Resampling</vt:lpstr>
    </vt:vector>
  </TitlesOfParts>
  <Company>WUSD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Difference Between Image Resizing and Resampling</dc:title>
  <dc:creator>WUSD</dc:creator>
  <cp:lastModifiedBy>WUSD</cp:lastModifiedBy>
  <cp:revision>1</cp:revision>
  <dcterms:created xsi:type="dcterms:W3CDTF">2012-04-09T16:36:01Z</dcterms:created>
  <dcterms:modified xsi:type="dcterms:W3CDTF">2012-04-09T16:41:15Z</dcterms:modified>
</cp:coreProperties>
</file>