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6"/>
  </p:notesMasterIdLst>
  <p:sldIdLst>
    <p:sldId id="256" r:id="rId2"/>
    <p:sldId id="258" r:id="rId3"/>
    <p:sldId id="257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7" r:id="rId12"/>
    <p:sldId id="263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9" autoAdjust="0"/>
    <p:restoredTop sz="94660"/>
  </p:normalViewPr>
  <p:slideViewPr>
    <p:cSldViewPr>
      <p:cViewPr varScale="1">
        <p:scale>
          <a:sx n="74" d="100"/>
          <a:sy n="74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CCBA8-47EC-4CB5-9767-C3F39BE1E434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80B22-ACA1-4822-AD9F-D42826ADF0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that the title</a:t>
            </a:r>
            <a:r>
              <a:rPr lang="en-US" baseline="0" dirty="0" smtClean="0"/>
              <a:t> for each section is the technical name for each category </a:t>
            </a:r>
            <a:r>
              <a:rPr lang="en-US" baseline="0" smtClean="0"/>
              <a:t>of animal.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80B22-ACA1-4822-AD9F-D42826ADF0B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5FA91C-C544-40D6-A042-CBE3E31AAA50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AC456A-CE6E-4012-8D68-5496A7B6BA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8229600" cy="2209800"/>
          </a:xfrm>
        </p:spPr>
        <p:txBody>
          <a:bodyPr>
            <a:noAutofit/>
          </a:bodyPr>
          <a:lstStyle/>
          <a:p>
            <a:pPr algn="ctr"/>
            <a:r>
              <a:rPr lang="en-US" sz="7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Terminology Used In Animal Science</a:t>
            </a:r>
            <a:endParaRPr lang="en-US" sz="72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8966" y="5791200"/>
            <a:ext cx="3055034" cy="1066800"/>
          </a:xfrm>
        </p:spPr>
        <p:txBody>
          <a:bodyPr>
            <a:normAutofit/>
          </a:bodyPr>
          <a:lstStyle/>
          <a:p>
            <a:r>
              <a:rPr lang="en-US" sz="1200" dirty="0" smtClean="0"/>
              <a:t>Kate Hawkins</a:t>
            </a:r>
          </a:p>
          <a:p>
            <a:r>
              <a:rPr lang="en-US" sz="1200" dirty="0" smtClean="0"/>
              <a:t>Curriculum Specialist</a:t>
            </a:r>
          </a:p>
          <a:p>
            <a:r>
              <a:rPr lang="en-US" sz="1200" dirty="0" smtClean="0"/>
              <a:t>Virginia Tech</a:t>
            </a:r>
          </a:p>
          <a:p>
            <a:r>
              <a:rPr lang="en-US" sz="1200" dirty="0" smtClean="0"/>
              <a:t>Agriculture and Extension Education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Galine</a:t>
            </a:r>
            <a:endParaRPr lang="en-US" sz="66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Content Placeholder 3" descr="chic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2490" y="1219200"/>
            <a:ext cx="6914710" cy="5153620"/>
          </a:xfrm>
        </p:spPr>
      </p:pic>
      <p:sp>
        <p:nvSpPr>
          <p:cNvPr id="5" name="TextBox 4"/>
          <p:cNvSpPr txBox="1"/>
          <p:nvPr/>
        </p:nvSpPr>
        <p:spPr>
          <a:xfrm>
            <a:off x="4038600" y="6477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Salvatore </a:t>
            </a:r>
            <a:r>
              <a:rPr lang="en-US" dirty="0" err="1" smtClean="0"/>
              <a:t>Vuono</a:t>
            </a:r>
            <a:r>
              <a:rPr lang="en-US" dirty="0" smtClean="0"/>
              <a:t> / 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Galine</a:t>
            </a:r>
            <a:endParaRPr lang="en-US" sz="66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0" y="1600200"/>
          <a:ext cx="7467600" cy="2966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Rooster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Pullet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Cockerel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Capon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Chick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Laying (Hatching)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Flock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Caprine</a:t>
            </a:r>
            <a:endParaRPr lang="en-US" sz="6600" dirty="0"/>
          </a:p>
        </p:txBody>
      </p:sp>
      <p:pic>
        <p:nvPicPr>
          <p:cNvPr id="4" name="Content Placeholder 3" descr="go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95600" y="1184130"/>
            <a:ext cx="3505199" cy="5266028"/>
          </a:xfrm>
        </p:spPr>
      </p:pic>
      <p:sp>
        <p:nvSpPr>
          <p:cNvPr id="5" name="TextBox 4"/>
          <p:cNvSpPr txBox="1"/>
          <p:nvPr/>
        </p:nvSpPr>
        <p:spPr>
          <a:xfrm>
            <a:off x="4648200" y="64770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</a:t>
            </a:r>
            <a:r>
              <a:rPr lang="en-US" dirty="0" err="1" smtClean="0"/>
              <a:t>TomCurtis</a:t>
            </a:r>
            <a:r>
              <a:rPr lang="en-US" dirty="0" smtClean="0"/>
              <a:t> / 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Caprine</a:t>
            </a:r>
            <a:endParaRPr lang="en-US" sz="66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600200"/>
          <a:ext cx="7467600" cy="29616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Buck</a:t>
                      </a:r>
                      <a:endParaRPr lang="en-US" b="0" dirty="0"/>
                    </a:p>
                  </a:txBody>
                  <a:tcPr/>
                </a:tc>
              </a:tr>
              <a:tr h="23876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Doeling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Buck</a:t>
                      </a:r>
                      <a:r>
                        <a:rPr lang="en-US" baseline="0" dirty="0" smtClean="0"/>
                        <a:t> Kid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Wether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Kid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Kidding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Herd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>
            <a:noAutofit/>
          </a:bodyPr>
          <a:lstStyle/>
          <a:p>
            <a:r>
              <a:rPr lang="en-US" sz="59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Livestock</a:t>
            </a:r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9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Terminology</a:t>
            </a:r>
            <a:endParaRPr lang="en-US" sz="59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2438400"/>
            <a:ext cx="8839200" cy="2438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6000" dirty="0" smtClean="0"/>
              <a:t>What questions are there?</a:t>
            </a:r>
            <a:endParaRPr 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Bovine</a:t>
            </a:r>
            <a:endParaRPr lang="en-US" sz="6600" dirty="0"/>
          </a:p>
        </p:txBody>
      </p:sp>
      <p:pic>
        <p:nvPicPr>
          <p:cNvPr id="4" name="Content Placeholder 3" descr="co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  <p:sp>
        <p:nvSpPr>
          <p:cNvPr id="5" name="TextBox 4"/>
          <p:cNvSpPr txBox="1"/>
          <p:nvPr/>
        </p:nvSpPr>
        <p:spPr>
          <a:xfrm>
            <a:off x="5638800" y="6400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Bovine</a:t>
            </a:r>
            <a:endParaRPr lang="en-US" sz="6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600200"/>
          <a:ext cx="7467600" cy="2966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Bull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r>
                        <a:rPr lang="en-US" baseline="0" dirty="0" smtClean="0"/>
                        <a:t> (has given birth)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Cow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 (has</a:t>
                      </a:r>
                      <a:r>
                        <a:rPr lang="en-US" baseline="0" dirty="0" smtClean="0"/>
                        <a:t> not given birth)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Heifer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</a:t>
                      </a:r>
                      <a:r>
                        <a:rPr lang="en-US" baseline="0" dirty="0" smtClean="0"/>
                        <a:t> M</a:t>
                      </a:r>
                      <a:r>
                        <a:rPr lang="en-US" dirty="0" smtClean="0"/>
                        <a:t>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Bull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Steer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Calf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Calving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Herd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Ovine</a:t>
            </a:r>
            <a:endParaRPr lang="en-US" sz="6600" dirty="0"/>
          </a:p>
        </p:txBody>
      </p:sp>
      <p:pic>
        <p:nvPicPr>
          <p:cNvPr id="4" name="Content Placeholder 3" descr="shee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447800"/>
            <a:ext cx="6951014" cy="4626769"/>
          </a:xfrm>
        </p:spPr>
      </p:pic>
      <p:sp>
        <p:nvSpPr>
          <p:cNvPr id="5" name="TextBox 4"/>
          <p:cNvSpPr txBox="1"/>
          <p:nvPr/>
        </p:nvSpPr>
        <p:spPr>
          <a:xfrm>
            <a:off x="6019800" y="6477000"/>
            <a:ext cx="297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Ovine</a:t>
            </a:r>
            <a:endParaRPr lang="en-US" sz="66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90600" y="1600200"/>
          <a:ext cx="7467600" cy="2966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Ram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Ewe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Ewe Lamb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Ram lamb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Wether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Lamb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Lambing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Flock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Equine</a:t>
            </a:r>
            <a:endParaRPr lang="en-US" sz="6600" dirty="0"/>
          </a:p>
        </p:txBody>
      </p:sp>
      <p:pic>
        <p:nvPicPr>
          <p:cNvPr id="4" name="Content Placeholder 3" descr="hors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2881" y="1371601"/>
            <a:ext cx="8103919" cy="4875014"/>
          </a:xfrm>
        </p:spPr>
      </p:pic>
      <p:sp>
        <p:nvSpPr>
          <p:cNvPr id="5" name="TextBox 4"/>
          <p:cNvSpPr txBox="1"/>
          <p:nvPr/>
        </p:nvSpPr>
        <p:spPr>
          <a:xfrm>
            <a:off x="4724400" y="64008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prozac1/FreeDigitalPhotos.net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Equine</a:t>
            </a:r>
            <a:endParaRPr lang="en-US" sz="66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600200"/>
          <a:ext cx="7467600" cy="2966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Stallion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Mare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Filly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</a:t>
                      </a:r>
                      <a:r>
                        <a:rPr lang="en-US" baseline="0" dirty="0" smtClean="0"/>
                        <a:t> M</a:t>
                      </a:r>
                      <a:r>
                        <a:rPr lang="en-US" dirty="0" smtClean="0"/>
                        <a:t>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Gelding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Foaling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Herd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Porcine</a:t>
            </a:r>
            <a:endParaRPr lang="en-US" sz="6600" dirty="0"/>
          </a:p>
        </p:txBody>
      </p:sp>
      <p:pic>
        <p:nvPicPr>
          <p:cNvPr id="4" name="Content Placeholder 3" descr="pig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4143" y="1371599"/>
            <a:ext cx="7255457" cy="4829413"/>
          </a:xfrm>
        </p:spPr>
      </p:pic>
      <p:sp>
        <p:nvSpPr>
          <p:cNvPr id="5" name="TextBox 4"/>
          <p:cNvSpPr txBox="1"/>
          <p:nvPr/>
        </p:nvSpPr>
        <p:spPr>
          <a:xfrm>
            <a:off x="45720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Image: Tom Curtis/FreeDigitalPhotos.net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Porcine</a:t>
            </a:r>
            <a:endParaRPr lang="en-US" sz="6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600200"/>
          <a:ext cx="7467600" cy="2966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Mature Male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Boar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Mature 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Sow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 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Gilt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Young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Shoat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Castrated</a:t>
                      </a:r>
                      <a:r>
                        <a:rPr lang="en-US" baseline="0" dirty="0" smtClean="0"/>
                        <a:t> Male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Barrow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Newborn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Piglet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Parturition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Farrowing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Drove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579</TotalTime>
  <Words>219</Words>
  <Application>Microsoft Office PowerPoint</Application>
  <PresentationFormat>On-screen Show (4:3)</PresentationFormat>
  <Paragraphs>123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Trek</vt:lpstr>
      <vt:lpstr>Terminology Used In Animal Science</vt:lpstr>
      <vt:lpstr>Bovine</vt:lpstr>
      <vt:lpstr>Bovine</vt:lpstr>
      <vt:lpstr>Ovine</vt:lpstr>
      <vt:lpstr>Ovine</vt:lpstr>
      <vt:lpstr>Equine</vt:lpstr>
      <vt:lpstr>Equine</vt:lpstr>
      <vt:lpstr>Porcine</vt:lpstr>
      <vt:lpstr>Porcine</vt:lpstr>
      <vt:lpstr>Galine</vt:lpstr>
      <vt:lpstr>Galine</vt:lpstr>
      <vt:lpstr>Caprine</vt:lpstr>
      <vt:lpstr>Caprine</vt:lpstr>
      <vt:lpstr>Livestock Terminology</vt:lpstr>
    </vt:vector>
  </TitlesOfParts>
  <Company>Virginia 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Terminology Used In Animal Science</dc:title>
  <dc:creator>AHNR-IT</dc:creator>
  <cp:lastModifiedBy>user</cp:lastModifiedBy>
  <cp:revision>37</cp:revision>
  <dcterms:created xsi:type="dcterms:W3CDTF">2009-11-18T19:26:16Z</dcterms:created>
  <dcterms:modified xsi:type="dcterms:W3CDTF">2011-02-09T12:57:16Z</dcterms:modified>
</cp:coreProperties>
</file>