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40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40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40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4000"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4C021-9885-4385-9876-F5440F031B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A31AB-2494-4286-AE87-64B07C1841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265C11-C948-4358-9B4C-5852342B8A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05000"/>
            <a:ext cx="82296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70320-865C-4AA2-B237-99DCA00FA2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9B604-07EE-431F-BB35-31BD8A2525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33CF8-8210-4492-B97F-4815B10CFD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3CAF0-F29B-4D59-9E61-112E482326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FC5058-2B08-432D-A48C-A8B2E09D99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5850D0-FCC1-4644-A962-336B965F4C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756837-C630-429D-8F90-BB2B014944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BB27E-20C0-42C8-9525-439BCE5FC0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A81C83-C5E1-4D02-A054-88DB888D59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285B57AB-7E28-4043-8529-198AC59CA6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40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>
        <p:tmplLst>
          <p:tmpl lvl="1">
            <p:tnLst>
              <p:par>
                <p:cTn presetID="53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9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9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99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9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9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99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9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9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99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9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9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99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9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9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9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3" Type="http://schemas.openxmlformats.org/officeDocument/2006/relationships/slide" Target="slide6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" Type="http://schemas.openxmlformats.org/officeDocument/2006/relationships/slide" Target="slide2.xml"/><Relationship Id="rId16" Type="http://schemas.openxmlformats.org/officeDocument/2006/relationships/slide" Target="slide1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3.xml"/><Relationship Id="rId11" Type="http://schemas.openxmlformats.org/officeDocument/2006/relationships/slide" Target="slide8.xml"/><Relationship Id="rId5" Type="http://schemas.openxmlformats.org/officeDocument/2006/relationships/slide" Target="slide14.xml"/><Relationship Id="rId15" Type="http://schemas.openxmlformats.org/officeDocument/2006/relationships/slide" Target="slide9.xml"/><Relationship Id="rId10" Type="http://schemas.openxmlformats.org/officeDocument/2006/relationships/slide" Target="slide4.xml"/><Relationship Id="rId4" Type="http://schemas.openxmlformats.org/officeDocument/2006/relationships/slide" Target="slide10.xml"/><Relationship Id="rId9" Type="http://schemas.openxmlformats.org/officeDocument/2006/relationships/slide" Target="slide15.xml"/><Relationship Id="rId14" Type="http://schemas.openxmlformats.org/officeDocument/2006/relationships/slide" Target="slide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7" name="Rectangle 4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sz="4000" dirty="0" smtClean="0"/>
              <a:t>Animal Science Terms Jeopardy</a:t>
            </a:r>
          </a:p>
        </p:txBody>
      </p:sp>
      <p:sp>
        <p:nvSpPr>
          <p:cNvPr id="3075" name="AutoShape 8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371600" y="1981200"/>
            <a:ext cx="1447800" cy="1042988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hlinkClick r:id="rId2" action="ppaction://hlinksldjump"/>
              </a:rPr>
              <a:t>100</a:t>
            </a:r>
            <a:endParaRPr lang="en-US"/>
          </a:p>
        </p:txBody>
      </p:sp>
      <p:sp>
        <p:nvSpPr>
          <p:cNvPr id="3076" name="AutoShape 9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19400" y="1981200"/>
            <a:ext cx="1447800" cy="1042988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hlinkClick r:id="rId3" action="ppaction://hlinksldjump"/>
              </a:rPr>
              <a:t>100</a:t>
            </a:r>
            <a:endParaRPr lang="en-US"/>
          </a:p>
        </p:txBody>
      </p:sp>
      <p:sp>
        <p:nvSpPr>
          <p:cNvPr id="3077" name="AutoShape 9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267200" y="1981200"/>
            <a:ext cx="1447800" cy="1042988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hlinkClick r:id="rId4" action="ppaction://hlinksldjump"/>
              </a:rPr>
              <a:t>100</a:t>
            </a:r>
            <a:endParaRPr lang="en-US"/>
          </a:p>
        </p:txBody>
      </p:sp>
      <p:sp>
        <p:nvSpPr>
          <p:cNvPr id="3078" name="AutoShape 9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15000" y="1981200"/>
            <a:ext cx="1371600" cy="1042988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hlinkClick r:id="rId5" action="ppaction://hlinksldjump"/>
              </a:rPr>
              <a:t>100</a:t>
            </a:r>
            <a:endParaRPr lang="en-US"/>
          </a:p>
        </p:txBody>
      </p:sp>
      <p:sp>
        <p:nvSpPr>
          <p:cNvPr id="3079" name="AutoShape 9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371600" y="3048000"/>
            <a:ext cx="1447800" cy="1042988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hlinkClick r:id="rId6" action="ppaction://hlinksldjump"/>
              </a:rPr>
              <a:t>200</a:t>
            </a:r>
            <a:endParaRPr lang="en-US"/>
          </a:p>
        </p:txBody>
      </p:sp>
      <p:sp>
        <p:nvSpPr>
          <p:cNvPr id="3080" name="AutoShape 9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19400" y="3048000"/>
            <a:ext cx="1447800" cy="1042988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hlinkClick r:id="rId7" action="ppaction://hlinksldjump"/>
              </a:rPr>
              <a:t>200</a:t>
            </a:r>
            <a:endParaRPr lang="en-US"/>
          </a:p>
        </p:txBody>
      </p:sp>
      <p:sp>
        <p:nvSpPr>
          <p:cNvPr id="3081" name="AutoShape 9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267200" y="3048000"/>
            <a:ext cx="1447800" cy="1042988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hlinkClick r:id="rId8" action="ppaction://hlinksldjump"/>
              </a:rPr>
              <a:t>200</a:t>
            </a:r>
            <a:endParaRPr lang="en-US"/>
          </a:p>
        </p:txBody>
      </p:sp>
      <p:sp>
        <p:nvSpPr>
          <p:cNvPr id="3082" name="AutoShape 9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15000" y="3048000"/>
            <a:ext cx="1371600" cy="1042988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hlinkClick r:id="rId9" action="ppaction://hlinksldjump"/>
              </a:rPr>
              <a:t>200</a:t>
            </a:r>
            <a:endParaRPr lang="en-US"/>
          </a:p>
        </p:txBody>
      </p:sp>
      <p:sp>
        <p:nvSpPr>
          <p:cNvPr id="3083" name="AutoShape 9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371600" y="4114800"/>
            <a:ext cx="1447800" cy="1042988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hlinkClick r:id="rId10" action="ppaction://hlinksldjump"/>
              </a:rPr>
              <a:t>300</a:t>
            </a:r>
            <a:endParaRPr lang="en-US"/>
          </a:p>
        </p:txBody>
      </p:sp>
      <p:sp>
        <p:nvSpPr>
          <p:cNvPr id="3084" name="AutoShape 9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19400" y="4114800"/>
            <a:ext cx="1447800" cy="1042988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hlinkClick r:id="rId11" action="ppaction://hlinksldjump"/>
              </a:rPr>
              <a:t>300</a:t>
            </a:r>
            <a:endParaRPr lang="en-US"/>
          </a:p>
        </p:txBody>
      </p:sp>
      <p:sp>
        <p:nvSpPr>
          <p:cNvPr id="3085" name="AutoShape 10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267200" y="4114800"/>
            <a:ext cx="1447800" cy="1042988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hlinkClick r:id="rId12" action="ppaction://hlinksldjump"/>
              </a:rPr>
              <a:t>300</a:t>
            </a:r>
            <a:endParaRPr lang="en-US"/>
          </a:p>
        </p:txBody>
      </p:sp>
      <p:sp>
        <p:nvSpPr>
          <p:cNvPr id="3086" name="AutoShape 10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15000" y="4114800"/>
            <a:ext cx="1371600" cy="1042988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hlinkClick r:id="rId13" action="ppaction://hlinksldjump"/>
              </a:rPr>
              <a:t>300</a:t>
            </a:r>
            <a:endParaRPr lang="en-US"/>
          </a:p>
        </p:txBody>
      </p:sp>
      <p:sp>
        <p:nvSpPr>
          <p:cNvPr id="3087" name="AutoShape 10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371600" y="5181600"/>
            <a:ext cx="1447800" cy="1042988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hlinkClick r:id="rId14" action="ppaction://hlinksldjump"/>
              </a:rPr>
              <a:t>400</a:t>
            </a:r>
            <a:endParaRPr lang="en-US"/>
          </a:p>
        </p:txBody>
      </p:sp>
      <p:sp>
        <p:nvSpPr>
          <p:cNvPr id="3088" name="AutoShape 10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19400" y="5181600"/>
            <a:ext cx="1447800" cy="1042988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hlinkClick r:id="rId15" action="ppaction://hlinksldjump"/>
              </a:rPr>
              <a:t>400</a:t>
            </a:r>
            <a:endParaRPr lang="en-US"/>
          </a:p>
        </p:txBody>
      </p:sp>
      <p:sp>
        <p:nvSpPr>
          <p:cNvPr id="3089" name="AutoShape 10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267200" y="5181600"/>
            <a:ext cx="1447800" cy="1042988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hlinkClick r:id="rId16" action="ppaction://hlinksldjump"/>
              </a:rPr>
              <a:t>400</a:t>
            </a:r>
            <a:endParaRPr lang="en-US"/>
          </a:p>
        </p:txBody>
      </p:sp>
      <p:sp>
        <p:nvSpPr>
          <p:cNvPr id="3090" name="AutoShape 10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15000" y="5181600"/>
            <a:ext cx="1371600" cy="1042988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hlinkClick r:id="rId17" action="ppaction://hlinksldjump"/>
              </a:rPr>
              <a:t>400</a:t>
            </a:r>
            <a:endParaRPr lang="en-US"/>
          </a:p>
        </p:txBody>
      </p:sp>
      <p:sp>
        <p:nvSpPr>
          <p:cNvPr id="3091" name="TextBox 20"/>
          <p:cNvSpPr txBox="1">
            <a:spLocks noChangeArrowheads="1"/>
          </p:cNvSpPr>
          <p:nvPr/>
        </p:nvSpPr>
        <p:spPr bwMode="auto">
          <a:xfrm>
            <a:off x="5257800" y="6477000"/>
            <a:ext cx="3886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/>
              <a:t>Image: FreeDigitalPhotos.net</a:t>
            </a:r>
          </a:p>
        </p:txBody>
      </p:sp>
      <p:sp>
        <p:nvSpPr>
          <p:cNvPr id="3092" name="TextBox 21"/>
          <p:cNvSpPr txBox="1">
            <a:spLocks noChangeArrowheads="1"/>
          </p:cNvSpPr>
          <p:nvPr/>
        </p:nvSpPr>
        <p:spPr bwMode="auto">
          <a:xfrm>
            <a:off x="0" y="6149975"/>
            <a:ext cx="3733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Kate Hawkins</a:t>
            </a:r>
          </a:p>
          <a:p>
            <a:r>
              <a:rPr lang="en-US" sz="1000"/>
              <a:t>Curriculum Specialist</a:t>
            </a:r>
          </a:p>
          <a:p>
            <a:r>
              <a:rPr lang="en-US" sz="1000"/>
              <a:t>VirgniaTech</a:t>
            </a:r>
          </a:p>
          <a:p>
            <a:r>
              <a:rPr lang="en-US" sz="1000"/>
              <a:t>Agriculture and Extension Education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838200" y="533400"/>
            <a:ext cx="7239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Mature male chicken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447800" y="3886200"/>
            <a:ext cx="6553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Rooster</a:t>
            </a:r>
          </a:p>
        </p:txBody>
      </p:sp>
      <p:sp>
        <p:nvSpPr>
          <p:cNvPr id="12292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685800" y="4800600"/>
            <a:ext cx="990600" cy="914400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914400" y="228600"/>
            <a:ext cx="7239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Castrated horse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219200" y="4038600"/>
            <a:ext cx="65532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600">
                <a:solidFill>
                  <a:schemeClr val="hlink"/>
                </a:solidFill>
              </a:rPr>
              <a:t>Gelding</a:t>
            </a:r>
          </a:p>
        </p:txBody>
      </p:sp>
      <p:sp>
        <p:nvSpPr>
          <p:cNvPr id="13316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685800" y="4800600"/>
            <a:ext cx="990600" cy="914400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838200" y="533400"/>
            <a:ext cx="7239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Newborn cow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447800" y="3810000"/>
            <a:ext cx="65532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600">
                <a:solidFill>
                  <a:schemeClr val="hlink"/>
                </a:solidFill>
              </a:rPr>
              <a:t>Calf</a:t>
            </a:r>
          </a:p>
        </p:txBody>
      </p:sp>
      <p:sp>
        <p:nvSpPr>
          <p:cNvPr id="14340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685800" y="4800600"/>
            <a:ext cx="990600" cy="914400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838200" y="533400"/>
            <a:ext cx="7239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Mature male sheep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524000" y="3733800"/>
            <a:ext cx="65532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600">
                <a:solidFill>
                  <a:schemeClr val="hlink"/>
                </a:solidFill>
              </a:rPr>
              <a:t>Ram</a:t>
            </a:r>
          </a:p>
        </p:txBody>
      </p:sp>
      <p:sp>
        <p:nvSpPr>
          <p:cNvPr id="15364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685800" y="4800600"/>
            <a:ext cx="990600" cy="914400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838200" y="533400"/>
            <a:ext cx="7239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A group of goats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219200" y="3962400"/>
            <a:ext cx="65532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600">
                <a:solidFill>
                  <a:schemeClr val="hlink"/>
                </a:solidFill>
              </a:rPr>
              <a:t>Herd</a:t>
            </a:r>
          </a:p>
        </p:txBody>
      </p:sp>
      <p:sp>
        <p:nvSpPr>
          <p:cNvPr id="16388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685800" y="4800600"/>
            <a:ext cx="990600" cy="914400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838200" y="533400"/>
            <a:ext cx="7239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What is it called when pigs give birth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752600" y="4038600"/>
            <a:ext cx="65532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600">
                <a:solidFill>
                  <a:schemeClr val="hlink"/>
                </a:solidFill>
              </a:rPr>
              <a:t>Farrowing</a:t>
            </a:r>
          </a:p>
        </p:txBody>
      </p:sp>
      <p:sp>
        <p:nvSpPr>
          <p:cNvPr id="17412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685800" y="4800600"/>
            <a:ext cx="990600" cy="914400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77724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Female pig who has given birth to her first litter</a:t>
            </a:r>
          </a:p>
        </p:txBody>
      </p:sp>
      <p:sp>
        <p:nvSpPr>
          <p:cNvPr id="18435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685800" y="4800600"/>
            <a:ext cx="990600" cy="914400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38862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sz="6600" dirty="0" smtClean="0">
                <a:solidFill>
                  <a:srgbClr val="FFC000"/>
                </a:solidFill>
              </a:rPr>
              <a:t>Sow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838200" y="533400"/>
            <a:ext cx="7239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Mature male horse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2133600" y="4022725"/>
            <a:ext cx="7010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6000">
              <a:solidFill>
                <a:schemeClr val="hlink"/>
              </a:solidFill>
            </a:endParaRPr>
          </a:p>
        </p:txBody>
      </p:sp>
      <p:sp>
        <p:nvSpPr>
          <p:cNvPr id="19460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685800" y="4800600"/>
            <a:ext cx="990600" cy="914400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8100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sz="6600" dirty="0" smtClean="0">
                <a:solidFill>
                  <a:srgbClr val="FFC000"/>
                </a:solidFill>
              </a:rPr>
              <a:t>Stallion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838200" y="533400"/>
            <a:ext cx="7239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Female horse who is 5 years old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1600200" y="4038600"/>
            <a:ext cx="65532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600">
                <a:solidFill>
                  <a:schemeClr val="hlink"/>
                </a:solidFill>
              </a:rPr>
              <a:t>Mare</a:t>
            </a:r>
          </a:p>
        </p:txBody>
      </p:sp>
      <p:sp>
        <p:nvSpPr>
          <p:cNvPr id="4100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685800" y="4800600"/>
            <a:ext cx="990600" cy="914400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838200" y="533400"/>
            <a:ext cx="7239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Mature female goat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362200" y="4038600"/>
            <a:ext cx="6553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Doe or Nanny</a:t>
            </a:r>
          </a:p>
        </p:txBody>
      </p:sp>
      <p:sp>
        <p:nvSpPr>
          <p:cNvPr id="5124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685800" y="4800600"/>
            <a:ext cx="990600" cy="914400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838200" y="533400"/>
            <a:ext cx="7239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Castrated male pig</a:t>
            </a:r>
          </a:p>
        </p:txBody>
      </p:sp>
      <p:sp>
        <p:nvSpPr>
          <p:cNvPr id="6147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685800" y="4800600"/>
            <a:ext cx="990600" cy="914400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2286000" y="4038600"/>
            <a:ext cx="533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>
                <a:solidFill>
                  <a:srgbClr val="FFC000"/>
                </a:solidFill>
              </a:rPr>
              <a:t>Barrow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838200" y="533400"/>
            <a:ext cx="7239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Mature female chicken</a:t>
            </a:r>
          </a:p>
        </p:txBody>
      </p:sp>
      <p:sp>
        <p:nvSpPr>
          <p:cNvPr id="7171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685800" y="4800600"/>
            <a:ext cx="990600" cy="914400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sz="6600" dirty="0" smtClean="0">
                <a:solidFill>
                  <a:srgbClr val="FFC000"/>
                </a:solidFill>
              </a:rPr>
              <a:t>Hen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838200" y="533400"/>
            <a:ext cx="7239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Young female sheep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676400" y="3810000"/>
            <a:ext cx="65532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600">
                <a:solidFill>
                  <a:schemeClr val="hlink"/>
                </a:solidFill>
              </a:rPr>
              <a:t>Ewe lamb</a:t>
            </a:r>
          </a:p>
        </p:txBody>
      </p:sp>
      <p:sp>
        <p:nvSpPr>
          <p:cNvPr id="8196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685800" y="4800600"/>
            <a:ext cx="990600" cy="914400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838200" y="533400"/>
            <a:ext cx="7239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Group of sheep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600200" y="3962400"/>
            <a:ext cx="65532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600">
                <a:solidFill>
                  <a:schemeClr val="hlink"/>
                </a:solidFill>
              </a:rPr>
              <a:t>Flock</a:t>
            </a:r>
          </a:p>
        </p:txBody>
      </p:sp>
      <p:sp>
        <p:nvSpPr>
          <p:cNvPr id="9220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685800" y="4800600"/>
            <a:ext cx="990600" cy="914400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838200" y="533400"/>
            <a:ext cx="7239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Name for a group of cattle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676400" y="3810000"/>
            <a:ext cx="65532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600">
                <a:solidFill>
                  <a:schemeClr val="hlink"/>
                </a:solidFill>
              </a:rPr>
              <a:t>Herd</a:t>
            </a:r>
          </a:p>
        </p:txBody>
      </p:sp>
      <p:sp>
        <p:nvSpPr>
          <p:cNvPr id="10244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685800" y="4800600"/>
            <a:ext cx="990600" cy="914400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914400" y="228600"/>
            <a:ext cx="7239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>
                <a:solidFill>
                  <a:schemeClr val="hlink"/>
                </a:solidFill>
              </a:rPr>
              <a:t>Newborn goat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295400" y="4038600"/>
            <a:ext cx="65532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600">
                <a:solidFill>
                  <a:schemeClr val="hlink"/>
                </a:solidFill>
              </a:rPr>
              <a:t>Kid</a:t>
            </a:r>
          </a:p>
        </p:txBody>
      </p:sp>
      <p:sp>
        <p:nvSpPr>
          <p:cNvPr id="11268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685800" y="4800600"/>
            <a:ext cx="990600" cy="914400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theme/theme1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170</TotalTime>
  <Words>116</Words>
  <Application>Microsoft Office PowerPoint</Application>
  <PresentationFormat>On-screen Show (4:3)</PresentationFormat>
  <Paragraphs>54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Tahoma</vt:lpstr>
      <vt:lpstr>Arial</vt:lpstr>
      <vt:lpstr>Wingdings</vt:lpstr>
      <vt:lpstr>Calibri</vt:lpstr>
      <vt:lpstr>Ocean</vt:lpstr>
      <vt:lpstr>Animal Science Terms Jeopardy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Katherine Hawkins</dc:creator>
  <cp:lastModifiedBy>user</cp:lastModifiedBy>
  <cp:revision>11</cp:revision>
  <dcterms:created xsi:type="dcterms:W3CDTF">2001-09-20T21:14:53Z</dcterms:created>
  <dcterms:modified xsi:type="dcterms:W3CDTF">2011-02-09T12:57:02Z</dcterms:modified>
</cp:coreProperties>
</file>