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D649D-1AE7-4F93-88C0-ED2C2A819FCF}" type="datetimeFigureOut">
              <a:rPr lang="en-US" smtClean="0"/>
              <a:t>4/14/2009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B6F2F-E6DE-45A1-B5BA-C20E0B56CC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D649D-1AE7-4F93-88C0-ED2C2A819FCF}" type="datetimeFigureOut">
              <a:rPr lang="en-US" smtClean="0"/>
              <a:t>4/14/2009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B6F2F-E6DE-45A1-B5BA-C20E0B56CC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D649D-1AE7-4F93-88C0-ED2C2A819FCF}" type="datetimeFigureOut">
              <a:rPr lang="en-US" smtClean="0"/>
              <a:t>4/14/2009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B6F2F-E6DE-45A1-B5BA-C20E0B56CC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D649D-1AE7-4F93-88C0-ED2C2A819FCF}" type="datetimeFigureOut">
              <a:rPr lang="en-US" smtClean="0"/>
              <a:t>4/14/2009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B6F2F-E6DE-45A1-B5BA-C20E0B56CC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D649D-1AE7-4F93-88C0-ED2C2A819FCF}" type="datetimeFigureOut">
              <a:rPr lang="en-US" smtClean="0"/>
              <a:t>4/14/2009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B6F2F-E6DE-45A1-B5BA-C20E0B56CC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D649D-1AE7-4F93-88C0-ED2C2A819FCF}" type="datetimeFigureOut">
              <a:rPr lang="en-US" smtClean="0"/>
              <a:t>4/14/2009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B6F2F-E6DE-45A1-B5BA-C20E0B56CC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D649D-1AE7-4F93-88C0-ED2C2A819FCF}" type="datetimeFigureOut">
              <a:rPr lang="en-US" smtClean="0"/>
              <a:t>4/14/2009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B6F2F-E6DE-45A1-B5BA-C20E0B56CC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D649D-1AE7-4F93-88C0-ED2C2A819FCF}" type="datetimeFigureOut">
              <a:rPr lang="en-US" smtClean="0"/>
              <a:t>4/14/2009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B6F2F-E6DE-45A1-B5BA-C20E0B56CC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D649D-1AE7-4F93-88C0-ED2C2A819FCF}" type="datetimeFigureOut">
              <a:rPr lang="en-US" smtClean="0"/>
              <a:t>4/14/2009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B6F2F-E6DE-45A1-B5BA-C20E0B56CC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D649D-1AE7-4F93-88C0-ED2C2A819FCF}" type="datetimeFigureOut">
              <a:rPr lang="en-US" smtClean="0"/>
              <a:t>4/14/2009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B6F2F-E6DE-45A1-B5BA-C20E0B56CC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D649D-1AE7-4F93-88C0-ED2C2A819FCF}" type="datetimeFigureOut">
              <a:rPr lang="en-US" smtClean="0"/>
              <a:t>4/14/2009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B6F2F-E6DE-45A1-B5BA-C20E0B56CC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D649D-1AE7-4F93-88C0-ED2C2A819FCF}" type="datetimeFigureOut">
              <a:rPr lang="en-US" smtClean="0"/>
              <a:t>4/14/2009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B6F2F-E6DE-45A1-B5BA-C20E0B56CC9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toolspot.co.uk/Trowels/Bull%20Nose%20Cement%20Flooring%20Trowel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smallparts.com/image/B001B0VH6O/189-6666246-6555161?ie=UTF8&amp;pf_rd_r=13YAHHAYT9D7RPD02EQ4&amp;pf_rd_p=472344571&amp;pf_rd_i=B001B0VH6O&amp;pf_rd_s=center-3&amp;pf_rd_m=AIUBT5HP6PMAF&amp;pf_rd_t=201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amazon.com/gp/product/images/B0000EI9AR/ref=dp_image_0?ie=UTF8&amp;n=228013&amp;s=hi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onestopfestival.com/product_info.php?cPath=34&amp;products_id=61&amp;osCsid=b1862cb6952d55e0a013435af1d0e4ce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hardwarestore.com/pop-print/larger-image.aspx?prodNo=1040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Jr</a:t>
            </a:r>
            <a:r>
              <a:rPr lang="en-US" dirty="0" smtClean="0"/>
              <a:t> Ag </a:t>
            </a:r>
            <a:r>
              <a:rPr lang="en-US" dirty="0" err="1" smtClean="0"/>
              <a:t>Mech</a:t>
            </a:r>
            <a:r>
              <a:rPr lang="en-US" dirty="0" smtClean="0"/>
              <a:t> Tools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Offset Screwdriver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 descr="Offset Screwdriv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066800"/>
            <a:ext cx="57912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Phillips Screwdriver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http://www.toolreviewguide.com/sites/dgarber/_files/Image/philips%20screwdri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219200"/>
            <a:ext cx="7162800" cy="5372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Flathead Screwdriver (Screwdriver)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http://comps.fotosearch.com/comp/UNC/UNC311/flathead-screwdriver-tool_~u28379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1371600"/>
            <a:ext cx="4572000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Nail Puller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 descr="http://img2.timeinc.net/toh/i/a/tools/nail-pullers-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447800"/>
            <a:ext cx="518160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Pointed Cement </a:t>
            </a:r>
            <a:r>
              <a:rPr lang="en-US" dirty="0" err="1" smtClean="0"/>
              <a:t>Trowl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 descr="Click to Enlarg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1676400"/>
            <a:ext cx="4648200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Soldering Copper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 descr="Desoldering Braid Soldering Copper Wire Solder Wick Ro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0"/>
            <a:ext cx="8701038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 Clamp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 descr="http://www-ece.rice.edu/~jdw/figs/c_clamp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200150"/>
            <a:ext cx="7543800" cy="56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Card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 descr="http://www.slidewright.com/prodimages/Kwik/KW226-4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173561"/>
            <a:ext cx="7086600" cy="5684439"/>
          </a:xfrm>
          <a:prstGeom prst="rect">
            <a:avLst/>
          </a:prstGeom>
          <a:noFill/>
        </p:spPr>
      </p:pic>
      <p:cxnSp>
        <p:nvCxnSpPr>
          <p:cNvPr id="6" name="Straight Arrow Connector 5"/>
          <p:cNvCxnSpPr/>
          <p:nvPr/>
        </p:nvCxnSpPr>
        <p:spPr>
          <a:xfrm rot="5400000">
            <a:off x="5715000" y="1752600"/>
            <a:ext cx="1676400" cy="1676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Adj. Combination Square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 descr="http://www.woodworkinghistory.com/images/combination_squa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371600"/>
            <a:ext cx="8077200" cy="48670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Square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 descr="http://www.daviddarling.info/images/try_squa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524000"/>
            <a:ext cx="6687595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Putty Knife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homedepot.com/catalog/productImages/300/33/33ccc9d7-ec94-4cb5-b445-7dd2690a952b_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905000"/>
            <a:ext cx="44958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Framing Square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 descr="http://www.tradetiler.com/acatalog/framing-squa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828800"/>
            <a:ext cx="3238500" cy="42394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Spring Joint Rule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 descr="http://www.state.sc.us/forest/log%20ru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676400"/>
            <a:ext cx="4572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Steel Tape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4818" name="Picture 2" descr="http://www.lakewoodconferences.com/direct/dbimage/50082506/Steel_Tap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219200"/>
            <a:ext cx="5257800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Flexible Steel Rule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842" name="Picture 2" descr="Alvin Flexible Stainless Steel Ruler R590-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295400"/>
            <a:ext cx="54864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Pocket Slide Calipers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6866" name="Picture 2" descr="Starrett 53124 6&quot; Pocket Slide Caliper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066800"/>
            <a:ext cx="57912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Micrometer Calipers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 descr="micrometer caliper 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19200"/>
            <a:ext cx="7391400" cy="51605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 descr="http://www.talasonline.com/photos/tools/divider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144979"/>
            <a:ext cx="7010400" cy="57130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Calipers, Inside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 descr="http://www.ted-kyte.com/3D/Pictures/Calipers%20Insi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447800"/>
            <a:ext cx="6324600" cy="4743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Calipers, Outside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 descr="http://www.ted-kyte.com/3D/Pictures/Calipers%20Outsi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428750"/>
            <a:ext cx="7239000" cy="5429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Center Punch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986" name="Picture 2" descr="Punch, Automatic Center Punch, Type 77 WAS-03-381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219200"/>
            <a:ext cx="7391400" cy="5026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Metal Vise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http://www.csuchicoag.org/AgMech/ImagePages/images/Machinists%20vi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247775"/>
            <a:ext cx="7562850" cy="5610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Adj. Round Split Die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010" name="Picture 2" descr="http://www.bikudo.com/photo_stock/31806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752600"/>
            <a:ext cx="4876800" cy="45516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Solid Square Bolt Die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Die Stock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 descr="http://largescaletrainsupply.com/store/images/die_stoc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7526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Tinner’s</a:t>
            </a:r>
            <a:r>
              <a:rPr lang="en-US" dirty="0" smtClean="0"/>
              <a:t> Snips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082" name="Picture 2" descr="Irwin 22007 7-Inch Flat Blade Tinner's Snip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1295400"/>
            <a:ext cx="5562600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Linemen’s side cutting pliers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06" name="Picture 2" descr="http://www.drillspot.com/pimages/2553/255357_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828800"/>
            <a:ext cx="4343400" cy="434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Combination clip-joint, side cutting pliers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0" name="Picture 2" descr="http://www.jhwilliamstoolgroup.com/DSN/wwwjhwilliamstoolgroupcom/Commerce/productimages/mn1_0003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600200"/>
            <a:ext cx="5791200" cy="41889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Diagonal Cutting Pliers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4" name="Picture 2" descr="http://www.whartonnetimpact.org/b2b/pics/Heavy_Duty_Diagonal_Cutting_Plie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447800"/>
            <a:ext cx="5410200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Bit Brace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0178" name="Picture 2" descr="10&quot; Bit Bra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295400"/>
            <a:ext cx="5562600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Flexible Speed Handle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02" name="Picture 2" descr="http://www.csuchicoag.org/AgMech/ImagePages/images/SpeedHand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57400"/>
            <a:ext cx="8814179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Box or Rack for Twist Drills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6" name="Picture 2" descr="http://www.biztrademarket.com/User/160100/bb/7_6k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1371600"/>
            <a:ext cx="3657600" cy="518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Flaring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2" name="Picture 4" descr="Flaring Too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905000"/>
            <a:ext cx="44958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Breast Drill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3250" name="Picture 2" descr="http://img.alibaba.com/photo/51828937/Breast_Dri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447800"/>
            <a:ext cx="4114800" cy="4937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 Drill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4274" name="Picture 2" descr="http://www.diefenbacher.com/Hand%20Drill%20Heav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295400"/>
            <a:ext cx="5943600" cy="50520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 Drill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298" name="Picture 2" descr="http://www.surv-kap.com/media/catalog/product/cache/1/image/5e06319eda06f020e43594a9c230972d/s/t/star-dri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1143000"/>
            <a:ext cx="2466975" cy="5048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Taper Shank Twist Drill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 descr="http://www.whartonnetimpact.org/b2b/pics/Morse_Taper_Shank_Twist_Dri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219200"/>
            <a:ext cx="5257800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Straight Shank Twist Drill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7346" name="Picture 2" descr="http://www.issm-iseb.org/b2b/pics/Straight_Shank_Twist_Dri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219200"/>
            <a:ext cx="5410200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Boller</a:t>
            </a:r>
            <a:r>
              <a:rPr lang="en-US" dirty="0" smtClean="0"/>
              <a:t> Tap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 Reamer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8370" name="Picture 2" descr="http://www.glue-it.com/model-engineering/general-information/glossary/r/pictures/reamer-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457642"/>
            <a:ext cx="5562600" cy="54003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Drift Punch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0418" name="Picture 2" descr="http://www.hdtools.co.uk/cart/images/uploads/Brass%20drift%20punch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524000"/>
            <a:ext cx="5943600" cy="4829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Counter Sink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42" name="Picture 2" descr="http://www.tlimages.com/images/users/683/countersink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1247775"/>
            <a:ext cx="3810000" cy="5610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Sliding Tee Bevel Square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2466" name="Picture 2" descr="http://www.csuchicoag.org/AgMech/ImagePages/images/T%20bev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600200"/>
            <a:ext cx="6400800" cy="45957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Drill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http://www.germes-online.com/direct/dbimage/50350889/Electric_Dri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5715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Scratch Awl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http://www.matcotools.com/ProductImages/sp158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524000"/>
            <a:ext cx="4724400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Mallet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 descr="Rubber Mallet 8oz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1981200"/>
            <a:ext cx="3962400" cy="31699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Wrecking Bar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8" name="Picture 4" descr="Forged Steel Wrecking Bar, 12&quot;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1143000"/>
            <a:ext cx="53340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Pickup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Pick Up Too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447800"/>
            <a:ext cx="4876800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133</Words>
  <Application>Microsoft Office PowerPoint</Application>
  <PresentationFormat>On-screen Show (4:3)</PresentationFormat>
  <Paragraphs>49</Paragraphs>
  <Slides>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Theme</vt:lpstr>
      <vt:lpstr>Jr Ag Mech Tools 2</vt:lpstr>
      <vt:lpstr>Putty Knife</vt:lpstr>
      <vt:lpstr>Metal Vise</vt:lpstr>
      <vt:lpstr>Flaring Tool</vt:lpstr>
      <vt:lpstr>Electric Drill</vt:lpstr>
      <vt:lpstr>Scratch Awl</vt:lpstr>
      <vt:lpstr>Mallet</vt:lpstr>
      <vt:lpstr>Wrecking Bar</vt:lpstr>
      <vt:lpstr>Pickup Tool</vt:lpstr>
      <vt:lpstr>Offset Screwdriver</vt:lpstr>
      <vt:lpstr>Phillips Screwdriver</vt:lpstr>
      <vt:lpstr>Flathead Screwdriver (Screwdriver)</vt:lpstr>
      <vt:lpstr>Nail Puller</vt:lpstr>
      <vt:lpstr>Pointed Cement Trowl</vt:lpstr>
      <vt:lpstr>Soldering Copper</vt:lpstr>
      <vt:lpstr>C Clamp</vt:lpstr>
      <vt:lpstr>File Card</vt:lpstr>
      <vt:lpstr>Adj. Combination Square</vt:lpstr>
      <vt:lpstr>Try Square</vt:lpstr>
      <vt:lpstr>Framing Square</vt:lpstr>
      <vt:lpstr>Spring Joint Rule</vt:lpstr>
      <vt:lpstr>Steel Tape</vt:lpstr>
      <vt:lpstr>Flexible Steel Rule</vt:lpstr>
      <vt:lpstr>Pocket Slide Calipers</vt:lpstr>
      <vt:lpstr>Micrometer Calipers</vt:lpstr>
      <vt:lpstr>Dividers</vt:lpstr>
      <vt:lpstr>Calipers, Inside</vt:lpstr>
      <vt:lpstr>Calipers, Outside</vt:lpstr>
      <vt:lpstr>Center Punch</vt:lpstr>
      <vt:lpstr>Adj. Round Split Die</vt:lpstr>
      <vt:lpstr>Solid Square Bolt Die</vt:lpstr>
      <vt:lpstr>Die Stock</vt:lpstr>
      <vt:lpstr>Tinner’s Snips</vt:lpstr>
      <vt:lpstr>Linemen’s side cutting pliers</vt:lpstr>
      <vt:lpstr>Combination clip-joint, side cutting pliers</vt:lpstr>
      <vt:lpstr>Diagonal Cutting Pliers</vt:lpstr>
      <vt:lpstr>Bit Brace</vt:lpstr>
      <vt:lpstr>Flexible Speed Handle</vt:lpstr>
      <vt:lpstr>Box or Rack for Twist Drills</vt:lpstr>
      <vt:lpstr>Breast Drill</vt:lpstr>
      <vt:lpstr>Hand Drill</vt:lpstr>
      <vt:lpstr>Star Drill</vt:lpstr>
      <vt:lpstr>Taper Shank Twist Drill</vt:lpstr>
      <vt:lpstr>Straight Shank Twist Drill</vt:lpstr>
      <vt:lpstr>Boller Tap</vt:lpstr>
      <vt:lpstr>Hand Reamer</vt:lpstr>
      <vt:lpstr>Drift Punch</vt:lpstr>
      <vt:lpstr>Counter Sink</vt:lpstr>
      <vt:lpstr>Sliding Tee Bevel Square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Jr Ag Mech Tools 2</dc:title>
  <dc:creator>user</dc:creator>
  <cp:lastModifiedBy>user</cp:lastModifiedBy>
  <cp:revision>8</cp:revision>
  <dcterms:created xsi:type="dcterms:W3CDTF">2009-04-14T11:52:41Z</dcterms:created>
  <dcterms:modified xsi:type="dcterms:W3CDTF">2009-04-14T13:09:47Z</dcterms:modified>
</cp:coreProperties>
</file>