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4F3226-350F-4B70-B6E7-C4BEB500A36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5FCA67-B015-465F-AF47-D479644268C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8F7F9A-EA5D-4A8F-B09C-A5174C7387B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7728D8-2B2B-40DC-B40D-A78890D2588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4335D2-D906-41B4-A505-3CECA70FD67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181510-FF97-4E46-A446-0E6267D65B1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3200BE-894D-4CDB-8F03-FDDB7202089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55C5C6-43F5-4EC0-9EB1-F9C1EE2E791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CE8606-73F6-41E9-97CA-24614CD4C9F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1D3D6E-DEB9-48E5-A881-0A5F1836F47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591D20-6A11-4742-9D51-47DB08D4D3E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071CC17-2588-46A1-916B-BB98FE6D511F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Fire Hazards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The Fire Triangle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3 components necessary for a fire</a:t>
            </a:r>
          </a:p>
          <a:p>
            <a:r>
              <a:rPr lang="en-US"/>
              <a:t>Fuel-combustible material that will burn</a:t>
            </a:r>
          </a:p>
          <a:p>
            <a:r>
              <a:rPr lang="en-US"/>
              <a:t>Heat- most materials will burn if they are made hot enough</a:t>
            </a:r>
          </a:p>
          <a:p>
            <a:r>
              <a:rPr lang="en-US"/>
              <a:t>Oxygen- gas in the atmosphere that si not a fuel, but must be present for fuels to burn</a:t>
            </a:r>
          </a:p>
        </p:txBody>
      </p:sp>
      <p:pic>
        <p:nvPicPr>
          <p:cNvPr id="5124" name="Picture 4" descr="j023635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0" y="4876800"/>
            <a:ext cx="1287463" cy="1752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 Fire Prevention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Take away one of the components of the fuel triangle</a:t>
            </a:r>
          </a:p>
          <a:p>
            <a:r>
              <a:rPr lang="en-US"/>
              <a:t>Safe storage of fuels is the easiest fire prevention technique</a:t>
            </a:r>
          </a:p>
          <a:p>
            <a:r>
              <a:rPr lang="en-US"/>
              <a:t>Clean shop facilities also decrease the chance of fire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Extinguishing Fires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Fire Extinguisher</a:t>
            </a:r>
          </a:p>
          <a:p>
            <a:r>
              <a:rPr lang="en-US"/>
              <a:t>Smothering fires</a:t>
            </a:r>
          </a:p>
        </p:txBody>
      </p:sp>
      <p:pic>
        <p:nvPicPr>
          <p:cNvPr id="13316" name="Picture 4" descr="j039714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0" y="2590800"/>
            <a:ext cx="2590800" cy="2682875"/>
          </a:xfrm>
          <a:prstGeom prst="rect">
            <a:avLst/>
          </a:prstGeom>
          <a:noFill/>
        </p:spPr>
      </p:pic>
      <p:pic>
        <p:nvPicPr>
          <p:cNvPr id="13317" name="Picture 5" descr="j04094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3581400"/>
            <a:ext cx="4038600" cy="26939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Fire Extinguishers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Know what fire extinguisher is used for different kind of fires</a:t>
            </a:r>
          </a:p>
          <a:p>
            <a:r>
              <a:rPr lang="en-US"/>
              <a:t>Know where the extinguisher is. They should be hung on the walls within easy reach in areas where fires would most likely occur</a:t>
            </a:r>
          </a:p>
          <a:p>
            <a:pPr>
              <a:buFontTx/>
              <a:buNone/>
            </a:pPr>
            <a:endParaRPr lang="en-US"/>
          </a:p>
          <a:p>
            <a:pPr>
              <a:buFontTx/>
              <a:buNone/>
            </a:pP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Using Fire Extinguishers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Hold upright</a:t>
            </a:r>
          </a:p>
          <a:p>
            <a:r>
              <a:rPr lang="en-US"/>
              <a:t>Pull the ring pin</a:t>
            </a:r>
          </a:p>
          <a:p>
            <a:r>
              <a:rPr lang="en-US"/>
              <a:t>Press the lever</a:t>
            </a:r>
          </a:p>
          <a:p>
            <a:r>
              <a:rPr lang="en-US"/>
              <a:t>Direct the nozzle toward the base of the fire when discharging extinguisher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Smothering a Fire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Used best when a person’s clothes are on fire</a:t>
            </a:r>
          </a:p>
          <a:p>
            <a:r>
              <a:rPr lang="en-US"/>
              <a:t>Wrap the person in a blanket to cut the oxygen off to the fire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3">
      <a:dk1>
        <a:srgbClr val="808080"/>
      </a:dk1>
      <a:lt1>
        <a:srgbClr val="FFFFFF"/>
      </a:lt1>
      <a:dk2>
        <a:srgbClr val="FF3300"/>
      </a:dk2>
      <a:lt2>
        <a:srgbClr val="000000"/>
      </a:lt2>
      <a:accent1>
        <a:srgbClr val="BBE0E3"/>
      </a:accent1>
      <a:accent2>
        <a:srgbClr val="333399"/>
      </a:accent2>
      <a:accent3>
        <a:srgbClr val="FFAD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808080"/>
        </a:dk1>
        <a:lt1>
          <a:srgbClr val="FFFFFF"/>
        </a:lt1>
        <a:dk2>
          <a:srgbClr val="FF3300"/>
        </a:dk2>
        <a:lt2>
          <a:srgbClr val="000000"/>
        </a:lt2>
        <a:accent1>
          <a:srgbClr val="BBE0E3"/>
        </a:accent1>
        <a:accent2>
          <a:srgbClr val="333399"/>
        </a:accent2>
        <a:accent3>
          <a:srgbClr val="FFADAA"/>
        </a:accent3>
        <a:accent4>
          <a:srgbClr val="DADADA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171</Words>
  <Application>Microsoft Office PowerPoint</Application>
  <PresentationFormat>On-screen Show (4:3)</PresentationFormat>
  <Paragraphs>24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9" baseType="lpstr">
      <vt:lpstr>Arial</vt:lpstr>
      <vt:lpstr>Default Design</vt:lpstr>
      <vt:lpstr>Fire Hazards</vt:lpstr>
      <vt:lpstr>The Fire Triangle</vt:lpstr>
      <vt:lpstr> Fire Prevention</vt:lpstr>
      <vt:lpstr>Extinguishing Fires</vt:lpstr>
      <vt:lpstr>Fire Extinguishers</vt:lpstr>
      <vt:lpstr>Using Fire Extinguishers</vt:lpstr>
      <vt:lpstr>Smothering a Fire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Fire Hazards</dc:title>
  <dc:creator>Sarah Grim</dc:creator>
  <cp:lastModifiedBy>user</cp:lastModifiedBy>
  <cp:revision>2</cp:revision>
  <dcterms:created xsi:type="dcterms:W3CDTF">2007-04-01T23:07:29Z</dcterms:created>
  <dcterms:modified xsi:type="dcterms:W3CDTF">2011-10-06T14:53:19Z</dcterms:modified>
</cp:coreProperties>
</file>