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62702D6-6BF9-47C5-895F-831488A7B3A6}" type="datetimeFigureOut">
              <a:rPr lang="en-US" smtClean="0"/>
              <a:pPr/>
              <a:t>5/1/2009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FD5E861-DC1B-474F-AF7F-F02B252B2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mtClean="0"/>
              <a:t>Plant Pests and Pest Control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Preventing Plant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Prevented or controlled through the use of disease resistant varieties of plants</a:t>
            </a:r>
          </a:p>
          <a:p>
            <a:r>
              <a:rPr lang="en-US" dirty="0" smtClean="0"/>
              <a:t>Good cultural practices can also prevent the </a:t>
            </a:r>
            <a:r>
              <a:rPr lang="en-US" dirty="0" smtClean="0"/>
              <a:t>introduction </a:t>
            </a:r>
            <a:r>
              <a:rPr lang="en-US" dirty="0" smtClean="0"/>
              <a:t>and spread </a:t>
            </a:r>
            <a:r>
              <a:rPr lang="en-US" smtClean="0"/>
              <a:t>of </a:t>
            </a:r>
            <a:r>
              <a:rPr lang="en-US" smtClean="0"/>
              <a:t>disease </a:t>
            </a:r>
            <a:endParaRPr lang="en-US" dirty="0" smtClean="0"/>
          </a:p>
          <a:p>
            <a:pPr lvl="1"/>
            <a:r>
              <a:rPr lang="en-US" dirty="0" smtClean="0"/>
              <a:t>Keeping fields free of weeds and insects, keeping plants healthy, and preventing injuries to the plants</a:t>
            </a:r>
          </a:p>
          <a:p>
            <a:r>
              <a:rPr lang="en-US" dirty="0" smtClean="0"/>
              <a:t>Chemicals that kill bacteria or fungi are another method for controlling diseases</a:t>
            </a:r>
          </a:p>
          <a:p>
            <a:pPr lvl="1"/>
            <a:r>
              <a:rPr lang="en-US" dirty="0" smtClean="0"/>
              <a:t>Expensive and they can have other undesirable effects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Vocab</a:t>
            </a:r>
            <a:r>
              <a:rPr lang="en-US" dirty="0" smtClean="0"/>
              <a:t>- get an </a:t>
            </a:r>
            <a:r>
              <a:rPr lang="en-US" dirty="0" err="1" smtClean="0"/>
              <a:t>Agriscience</a:t>
            </a:r>
            <a:r>
              <a:rPr lang="en-US" dirty="0" smtClean="0"/>
              <a:t> book to write down the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Herbicides</a:t>
            </a:r>
          </a:p>
          <a:p>
            <a:r>
              <a:rPr lang="en-US" dirty="0" smtClean="0"/>
              <a:t>Integrated pest management</a:t>
            </a:r>
          </a:p>
          <a:p>
            <a:r>
              <a:rPr lang="en-US" dirty="0" smtClean="0"/>
              <a:t>Insecticides</a:t>
            </a:r>
          </a:p>
          <a:p>
            <a:r>
              <a:rPr lang="en-US" dirty="0" smtClean="0"/>
              <a:t>Nonselective herbicides</a:t>
            </a:r>
          </a:p>
          <a:p>
            <a:r>
              <a:rPr lang="en-US" dirty="0" smtClean="0"/>
              <a:t>Noxious weeds</a:t>
            </a:r>
          </a:p>
          <a:p>
            <a:r>
              <a:rPr lang="en-US" smtClean="0"/>
              <a:t>Selective herbicides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Insect Pests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Fulfill important functions as well as pose a threat to agriculture</a:t>
            </a:r>
          </a:p>
          <a:p>
            <a:r>
              <a:rPr lang="en-US" dirty="0" smtClean="0"/>
              <a:t>Damage the plant or its fruits</a:t>
            </a:r>
          </a:p>
          <a:p>
            <a:r>
              <a:rPr lang="en-US" dirty="0" smtClean="0"/>
              <a:t>Stress the plant and slow growth and production</a:t>
            </a:r>
          </a:p>
          <a:p>
            <a:r>
              <a:rPr lang="en-US" dirty="0" smtClean="0"/>
              <a:t>May eventually kill the plant or just damage the fruit and make it unattractive and unmarketable</a:t>
            </a:r>
          </a:p>
          <a:p>
            <a:r>
              <a:rPr lang="en-US" dirty="0" smtClean="0"/>
              <a:t>Effective control is accomplished by using Integrated Pest Management (IPM)</a:t>
            </a:r>
          </a:p>
          <a:p>
            <a:pPr lvl="1"/>
            <a:r>
              <a:rPr lang="en-US" dirty="0" smtClean="0"/>
              <a:t>Uses a multi-pronged approach to pest control that emphasizes prevention</a:t>
            </a:r>
          </a:p>
          <a:p>
            <a:pPr lvl="1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Pest Management (IPM)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Using good management techniques that prevent pests</a:t>
            </a:r>
          </a:p>
          <a:p>
            <a:pPr lvl="1"/>
            <a:r>
              <a:rPr lang="en-US" dirty="0" smtClean="0"/>
              <a:t>Keeping weeds away from crops</a:t>
            </a:r>
          </a:p>
          <a:p>
            <a:r>
              <a:rPr lang="en-US" dirty="0" smtClean="0"/>
              <a:t>Educating producers about the types of insects that are most likely to affect a crop and how to monitor for them</a:t>
            </a:r>
          </a:p>
          <a:p>
            <a:r>
              <a:rPr lang="en-US" dirty="0" smtClean="0"/>
              <a:t>Using physical and biological controls first should insects present a problem</a:t>
            </a:r>
          </a:p>
          <a:p>
            <a:pPr lvl="1"/>
            <a:r>
              <a:rPr lang="en-US" dirty="0" smtClean="0"/>
              <a:t>Physical controls- pruning and destroying infected branches, creating physical barriers and installing insect traps</a:t>
            </a:r>
          </a:p>
          <a:p>
            <a:pPr lvl="1"/>
            <a:r>
              <a:rPr lang="en-US" dirty="0" smtClean="0"/>
              <a:t>Biological controls- introducing beneficial organisms, lady bugs or parasitic nematodes that kill problem insects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Pest Management (IPM)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Recommending chemical insecticides only if other methods have failed</a:t>
            </a:r>
          </a:p>
          <a:p>
            <a:pPr lvl="1"/>
            <a:r>
              <a:rPr lang="en-US" dirty="0" smtClean="0"/>
              <a:t>Kill both beneficial and harmful insects indiscriminately</a:t>
            </a:r>
          </a:p>
          <a:p>
            <a:pPr lvl="1"/>
            <a:r>
              <a:rPr lang="en-US" dirty="0" smtClean="0"/>
              <a:t>Have the potential to harm the environment, the producer and the consumer</a:t>
            </a:r>
          </a:p>
          <a:p>
            <a:pPr lvl="1"/>
            <a:r>
              <a:rPr lang="en-US" dirty="0" smtClean="0"/>
              <a:t>Can be very effective at stopping an insect infestation</a:t>
            </a:r>
          </a:p>
          <a:p>
            <a:pPr lvl="2"/>
            <a:r>
              <a:rPr lang="en-US" dirty="0" smtClean="0"/>
              <a:t>Should always be used properly, safely and responsibly</a:t>
            </a:r>
          </a:p>
          <a:p>
            <a:r>
              <a:rPr lang="en-US" dirty="0" smtClean="0"/>
              <a:t>Providing information about the insect pests’ life-cycles and how the insects cause damage, when they cause damage, and when they are most susceptible to control measures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Weed Pests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Any plant growing where it is not wanted</a:t>
            </a:r>
          </a:p>
          <a:p>
            <a:r>
              <a:rPr lang="en-US" dirty="0" smtClean="0"/>
              <a:t>Noxious weed- create a problem for growers</a:t>
            </a:r>
          </a:p>
          <a:p>
            <a:pPr lvl="1"/>
            <a:r>
              <a:rPr lang="en-US" dirty="0" smtClean="0"/>
              <a:t>Each state has its own list and ways to control the spread of these weeds</a:t>
            </a:r>
          </a:p>
          <a:p>
            <a:r>
              <a:rPr lang="en-US" dirty="0" smtClean="0"/>
              <a:t>Rapidly grow and compete with crop plants for space, light, water and nutrients</a:t>
            </a:r>
          </a:p>
          <a:p>
            <a:pPr lvl="1"/>
            <a:r>
              <a:rPr lang="en-US" dirty="0" smtClean="0"/>
              <a:t>If not managed may completely overcome a crop</a:t>
            </a:r>
          </a:p>
          <a:p>
            <a:r>
              <a:rPr lang="en-US" dirty="0" smtClean="0"/>
              <a:t>Weeds reproduce efficiently, making control difficult</a:t>
            </a:r>
          </a:p>
          <a:p>
            <a:r>
              <a:rPr lang="en-US" dirty="0" smtClean="0"/>
              <a:t>Weeds serve as hosts fro insect pests and diseases</a:t>
            </a:r>
          </a:p>
          <a:p>
            <a:r>
              <a:rPr lang="en-US" dirty="0" smtClean="0"/>
              <a:t>Weeds can contaminate a crop and decrease its value</a:t>
            </a:r>
          </a:p>
          <a:p>
            <a:pPr lvl="1"/>
            <a:r>
              <a:rPr lang="en-US" dirty="0" smtClean="0"/>
              <a:t>If toxic weeds can render a crop dangerous or inedible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Weeds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Management practices such as mulching and crop rotation can help prevent weeds from growing </a:t>
            </a:r>
          </a:p>
          <a:p>
            <a:r>
              <a:rPr lang="en-US" dirty="0" smtClean="0"/>
              <a:t>Mechanical methods like hoeing and cultivating will destroy weeds but can also damage crop plants</a:t>
            </a:r>
          </a:p>
          <a:p>
            <a:r>
              <a:rPr lang="en-US" dirty="0" smtClean="0"/>
              <a:t>Biological controls include animals that eat unwanted plants</a:t>
            </a:r>
          </a:p>
          <a:p>
            <a:pPr lvl="1"/>
            <a:r>
              <a:rPr lang="en-US" dirty="0" smtClean="0"/>
              <a:t>Goats or geese and some kinds of insect or disease control</a:t>
            </a:r>
          </a:p>
          <a:p>
            <a:pPr lvl="1"/>
            <a:r>
              <a:rPr lang="en-US" dirty="0" smtClean="0"/>
              <a:t>Must not damage crop plants</a:t>
            </a:r>
          </a:p>
          <a:p>
            <a:pPr>
              <a:buNone/>
            </a:pPr>
            <a:endParaRPr lang="en-US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Weeds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Chemical controls </a:t>
            </a:r>
            <a:r>
              <a:rPr lang="en-US" dirty="0" smtClean="0">
                <a:sym typeface="Wingdings" pitchFamily="2" charset="2"/>
              </a:rPr>
              <a:t> herbicides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Range from salt or vinegar to complex synthetic compounds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Non-selective herbicides will kill any plant they contact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Selective herbicides have been developed to kill only specific types of plant without harming others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Can be expensive and can be harmful to growers, consumers, pets and the environment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Advantages (getting rid of weeds) must always outweigh the disadvantages before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Caused by organisms called pathogens- can be bacterial, viral, or fungal</a:t>
            </a:r>
          </a:p>
          <a:p>
            <a:r>
              <a:rPr lang="en-US" dirty="0" smtClean="0"/>
              <a:t>Plant will not function properly and will die if contract disease</a:t>
            </a:r>
          </a:p>
          <a:p>
            <a:r>
              <a:rPr lang="en-US" dirty="0" smtClean="0"/>
              <a:t>Have the potential to wipe out entire crops and make the poisonous to consumers</a:t>
            </a:r>
          </a:p>
          <a:p>
            <a:r>
              <a:rPr lang="en-US" dirty="0" smtClean="0"/>
              <a:t>Pathogens are spread by insects or even the producer</a:t>
            </a:r>
          </a:p>
          <a:p>
            <a:r>
              <a:rPr lang="en-US" dirty="0" smtClean="0"/>
              <a:t>Enter the plant through natural openings and made easier if plant is stressed or injured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99</TotalTime>
  <Words>586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Plant Pests and Pest Control</vt:lpstr>
      <vt:lpstr> Vocab- get an Agriscience book to write down the definitions</vt:lpstr>
      <vt:lpstr>Insect Pests</vt:lpstr>
      <vt:lpstr>Integrated Pest Management (IPM)</vt:lpstr>
      <vt:lpstr>Integrated Pest Management (IPM)</vt:lpstr>
      <vt:lpstr>Weed Pests</vt:lpstr>
      <vt:lpstr>Controlling Weeds</vt:lpstr>
      <vt:lpstr>Controlling Weeds</vt:lpstr>
      <vt:lpstr>Plant Diseases</vt:lpstr>
      <vt:lpstr>Preventing Plant Diseases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 Pests and Pest Control</dc:title>
  <dc:creator>user</dc:creator>
  <cp:lastModifiedBy>user</cp:lastModifiedBy>
  <cp:revision>8</cp:revision>
  <dcterms:created xsi:type="dcterms:W3CDTF">2009-04-28T12:05:46Z</dcterms:created>
  <dcterms:modified xsi:type="dcterms:W3CDTF">2009-05-01T19:08:08Z</dcterms:modified>
</cp:coreProperties>
</file>