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0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90860" autoAdjust="0"/>
  </p:normalViewPr>
  <p:slideViewPr>
    <p:cSldViewPr>
      <p:cViewPr varScale="1">
        <p:scale>
          <a:sx n="71" d="100"/>
          <a:sy n="71" d="100"/>
        </p:scale>
        <p:origin x="-8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  <p:pic>
        <p:nvPicPr>
          <p:cNvPr id="9" name="Picture 1033" descr="C:\Documents and Settings\Stephen\My Documents\SAE Course\Virginia_Ag_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343400"/>
            <a:ext cx="2590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2" name="Rectangle 1032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95FDC-BE35-4FE9-B970-12D69967A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4295F-CC86-4EC9-8E69-27EFC87AEA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03F10-D302-4FF8-9D98-987ED98BF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95EC7-0A54-4586-9B61-9497E7638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ED890-9130-4AC4-B96C-394FAB59F2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8F241-5CB5-46B6-ADE7-A0243A3863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A19A-5065-439D-8B59-6A6A4B94B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C7F19-3148-49E5-B369-3BE39191A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8DAF3-87F8-4E1F-BD43-2A6F93671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ABAD4-8915-4B5C-9482-D4433AD9F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1F022-E168-4282-B859-D21C72737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 smtClean="0">
                <a:solidFill>
                  <a:schemeClr val="bg1"/>
                </a:solidFill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fld id="{0B456D16-4C10-4810-81D9-AC74DE972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Virginia’s Agriculture Regions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Poultry</a:t>
            </a:r>
          </a:p>
          <a:p>
            <a:pPr eaLnBrk="1" hangingPunct="1"/>
            <a:r>
              <a:rPr lang="en-US" sz="2400" smtClean="0"/>
              <a:t>Sheep and Goats</a:t>
            </a:r>
          </a:p>
          <a:p>
            <a:pPr eaLnBrk="1" hangingPunct="1"/>
            <a:r>
              <a:rPr lang="en-US" sz="2400" smtClean="0"/>
              <a:t>Beef and Dairy Cattle</a:t>
            </a:r>
          </a:p>
          <a:p>
            <a:pPr eaLnBrk="1" hangingPunct="1"/>
            <a:r>
              <a:rPr lang="en-US" sz="2400" smtClean="0"/>
              <a:t>Horses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Corn</a:t>
            </a:r>
          </a:p>
          <a:p>
            <a:pPr eaLnBrk="1" hangingPunct="1"/>
            <a:r>
              <a:rPr lang="en-US" sz="2400" smtClean="0"/>
              <a:t>Nursery Plants</a:t>
            </a:r>
          </a:p>
          <a:p>
            <a:pPr eaLnBrk="1" hangingPunct="1"/>
            <a:r>
              <a:rPr lang="en-US" sz="2400" smtClean="0"/>
              <a:t>Apples</a:t>
            </a:r>
          </a:p>
          <a:p>
            <a:pPr eaLnBrk="1" hangingPunct="1"/>
            <a:r>
              <a:rPr lang="en-US" sz="2400" smtClean="0"/>
              <a:t>Grapes</a:t>
            </a:r>
          </a:p>
        </p:txBody>
      </p:sp>
      <p:pic>
        <p:nvPicPr>
          <p:cNvPr id="12292" name="Picture 2" descr="http://www.philadelphia-reflections.com/images/Shenandoah%20Valley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8363" y="3048000"/>
            <a:ext cx="4083050" cy="266700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Appalachian Plateau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Small area of Virginia known for its coal production, the area is part a high in elevation but relatively flat area</a:t>
            </a:r>
          </a:p>
          <a:p>
            <a:pPr eaLnBrk="1" hangingPunct="1"/>
            <a:r>
              <a:rPr lang="en-US" sz="2400" smtClean="0"/>
              <a:t>Very little soil is available for intensive cutivation</a:t>
            </a:r>
          </a:p>
        </p:txBody>
      </p:sp>
      <p:pic>
        <p:nvPicPr>
          <p:cNvPr id="13316" name="Picture 2" descr="http://scott.k12.va.us/martha2/images/APP_Region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57800" y="3429000"/>
            <a:ext cx="3009900" cy="133985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Forestry Products</a:t>
            </a:r>
          </a:p>
          <a:p>
            <a:pPr eaLnBrk="1" hangingPunct="1"/>
            <a:r>
              <a:rPr lang="en-US" sz="2400" smtClean="0"/>
              <a:t>Tobacco (Burley)</a:t>
            </a:r>
          </a:p>
          <a:p>
            <a:pPr eaLnBrk="1" hangingPunct="1"/>
            <a:r>
              <a:rPr lang="en-US" sz="2400" smtClean="0"/>
              <a:t>Beef Cattle</a:t>
            </a:r>
          </a:p>
          <a:p>
            <a:pPr eaLnBrk="1" hangingPunct="1"/>
            <a:r>
              <a:rPr lang="en-US" sz="2400" smtClean="0"/>
              <a:t>Sheep and Goats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Apples</a:t>
            </a:r>
          </a:p>
        </p:txBody>
      </p:sp>
      <p:pic>
        <p:nvPicPr>
          <p:cNvPr id="14340" name="Picture 4" descr="State Line Ridge, Buchanan County, VA by Clean Energy VA.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57488"/>
            <a:ext cx="3924300" cy="2943225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further information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Visit the following website for more information about your particular county</a:t>
            </a:r>
          </a:p>
          <a:p>
            <a:pPr lvl="1" eaLnBrk="1" hangingPunct="1"/>
            <a:r>
              <a:rPr lang="en-US" smtClean="0"/>
              <a:t>http://www.agcensus.usda.gov/Publications/2007/Online_Highlights/County_Profiles/Virginia/index.asp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five main regions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Virginia has five major geographical regions</a:t>
            </a:r>
          </a:p>
          <a:p>
            <a:pPr lvl="1" eaLnBrk="1" hangingPunct="1"/>
            <a:r>
              <a:rPr lang="en-US" sz="2000" smtClean="0"/>
              <a:t>Coastal Plain</a:t>
            </a:r>
          </a:p>
          <a:p>
            <a:pPr lvl="1" eaLnBrk="1" hangingPunct="1"/>
            <a:r>
              <a:rPr lang="en-US" sz="2000" smtClean="0"/>
              <a:t>Piedmont</a:t>
            </a:r>
          </a:p>
          <a:p>
            <a:pPr lvl="1" eaLnBrk="1" hangingPunct="1"/>
            <a:r>
              <a:rPr lang="en-US" sz="2000" smtClean="0"/>
              <a:t>Blue Ridge Mountains</a:t>
            </a:r>
          </a:p>
          <a:p>
            <a:pPr lvl="1" eaLnBrk="1" hangingPunct="1"/>
            <a:r>
              <a:rPr lang="en-US" sz="2000" smtClean="0"/>
              <a:t>Valley and Ridge</a:t>
            </a:r>
          </a:p>
          <a:p>
            <a:pPr lvl="1" eaLnBrk="1" hangingPunct="1"/>
            <a:r>
              <a:rPr lang="en-US" sz="2000" smtClean="0"/>
              <a:t>Appalachian Plateau</a:t>
            </a:r>
          </a:p>
        </p:txBody>
      </p:sp>
      <p:pic>
        <p:nvPicPr>
          <p:cNvPr id="4100" name="Picture 2058" descr="Five_regions_of_Virginia_web.jpg (16765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3117850"/>
            <a:ext cx="3924300" cy="2222500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Coastal Plain (Tidewater)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Large, flat area of land bordered by the Chesapeake Bay</a:t>
            </a:r>
          </a:p>
          <a:p>
            <a:pPr eaLnBrk="1" hangingPunct="1"/>
            <a:r>
              <a:rPr lang="en-US" sz="2400" smtClean="0"/>
              <a:t>The area contains many swamps and wetlands  </a:t>
            </a:r>
          </a:p>
          <a:p>
            <a:pPr eaLnBrk="1" hangingPunct="1"/>
            <a:r>
              <a:rPr lang="en-US" sz="2400" smtClean="0"/>
              <a:t>The area also has many sandy soils and a warm temperate climate</a:t>
            </a:r>
          </a:p>
        </p:txBody>
      </p:sp>
      <p:pic>
        <p:nvPicPr>
          <p:cNvPr id="5124" name="Picture 8" descr="Tidewater region.jpg (75588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29250" y="2586038"/>
            <a:ext cx="3048000" cy="3286125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Cotton</a:t>
            </a:r>
          </a:p>
          <a:p>
            <a:pPr eaLnBrk="1" hangingPunct="1"/>
            <a:r>
              <a:rPr lang="en-US" sz="2400" smtClean="0"/>
              <a:t>Soybeans</a:t>
            </a:r>
          </a:p>
          <a:p>
            <a:pPr eaLnBrk="1" hangingPunct="1"/>
            <a:r>
              <a:rPr lang="en-US" sz="2400" smtClean="0"/>
              <a:t>Wheat</a:t>
            </a:r>
          </a:p>
          <a:p>
            <a:pPr eaLnBrk="1" hangingPunct="1"/>
            <a:r>
              <a:rPr lang="en-US" sz="2400" smtClean="0"/>
              <a:t>Peanuts</a:t>
            </a:r>
          </a:p>
          <a:p>
            <a:pPr eaLnBrk="1" hangingPunct="1"/>
            <a:r>
              <a:rPr lang="en-US" sz="2400" smtClean="0"/>
              <a:t>Swine</a:t>
            </a:r>
          </a:p>
          <a:p>
            <a:pPr eaLnBrk="1" hangingPunct="1"/>
            <a:r>
              <a:rPr lang="en-US" sz="2400" smtClean="0"/>
              <a:t>Poultry</a:t>
            </a:r>
          </a:p>
          <a:p>
            <a:pPr eaLnBrk="1" hangingPunct="1"/>
            <a:r>
              <a:rPr lang="en-US" sz="2400" smtClean="0"/>
              <a:t>Aquaculture</a:t>
            </a:r>
          </a:p>
          <a:p>
            <a:pPr eaLnBrk="1" hangingPunct="1"/>
            <a:r>
              <a:rPr lang="en-US" sz="2400" smtClean="0"/>
              <a:t>Nursery Plants</a:t>
            </a:r>
          </a:p>
          <a:p>
            <a:pPr eaLnBrk="1" hangingPunct="1"/>
            <a:r>
              <a:rPr lang="en-US" sz="2400" smtClean="0"/>
              <a:t>Fruits/Vegetables</a:t>
            </a:r>
          </a:p>
        </p:txBody>
      </p:sp>
      <p:pic>
        <p:nvPicPr>
          <p:cNvPr id="6148" name="Picture 10" descr="http://scott.k12.va.us/martha2/images/Sunsetlakedrummond.gif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43400" y="2971800"/>
            <a:ext cx="4102100" cy="2747963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Piedmont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Virginia’s largest region, it is bordered by the tidewater area to the east and the Blue Ridge Mountains to the west</a:t>
            </a:r>
          </a:p>
          <a:p>
            <a:pPr eaLnBrk="1" hangingPunct="1"/>
            <a:r>
              <a:rPr lang="en-US" sz="2400" smtClean="0"/>
              <a:t>The area contains many rolling hills and valleys</a:t>
            </a:r>
          </a:p>
          <a:p>
            <a:pPr eaLnBrk="1" hangingPunct="1"/>
            <a:r>
              <a:rPr lang="en-US" sz="2400" smtClean="0"/>
              <a:t>The soils in this area are mostly loam with a heavy clay content</a:t>
            </a:r>
          </a:p>
        </p:txBody>
      </p:sp>
      <p:pic>
        <p:nvPicPr>
          <p:cNvPr id="7172" name="Picture 2" descr="Piedmonta.jpg (35492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3625" y="2819400"/>
            <a:ext cx="3582988" cy="3505200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Poultry</a:t>
            </a:r>
          </a:p>
          <a:p>
            <a:pPr eaLnBrk="1" hangingPunct="1"/>
            <a:r>
              <a:rPr lang="en-US" sz="2400" smtClean="0"/>
              <a:t>Swine</a:t>
            </a:r>
          </a:p>
          <a:p>
            <a:pPr eaLnBrk="1" hangingPunct="1"/>
            <a:r>
              <a:rPr lang="en-US" sz="2400" smtClean="0"/>
              <a:t>Beef Cattle</a:t>
            </a:r>
          </a:p>
          <a:p>
            <a:pPr eaLnBrk="1" hangingPunct="1"/>
            <a:r>
              <a:rPr lang="en-US" sz="2400" smtClean="0"/>
              <a:t>Horses</a:t>
            </a:r>
          </a:p>
          <a:p>
            <a:pPr eaLnBrk="1" hangingPunct="1"/>
            <a:r>
              <a:rPr lang="en-US" sz="2400" smtClean="0"/>
              <a:t>Goats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Tobacco</a:t>
            </a:r>
          </a:p>
          <a:p>
            <a:pPr eaLnBrk="1" hangingPunct="1"/>
            <a:r>
              <a:rPr lang="en-US" sz="2400" smtClean="0"/>
              <a:t>Corn, Wheat and Soybeans</a:t>
            </a:r>
          </a:p>
        </p:txBody>
      </p:sp>
      <p:pic>
        <p:nvPicPr>
          <p:cNvPr id="8196" name="Picture 2" descr="http://www.carolinafarms.com/images/counties/southernva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0" y="2362200"/>
            <a:ext cx="2921000" cy="3733800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Blue Ridge Mountains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Part of the Appalachian Mountains, the Blue Ridge is home to Virginia’s highest elevations</a:t>
            </a:r>
          </a:p>
          <a:p>
            <a:pPr eaLnBrk="1" hangingPunct="1"/>
            <a:r>
              <a:rPr lang="en-US" sz="2400" smtClean="0"/>
              <a:t>The area contains many old rounded knobs with many forests</a:t>
            </a:r>
          </a:p>
        </p:txBody>
      </p:sp>
      <p:pic>
        <p:nvPicPr>
          <p:cNvPr id="9220" name="Picture 4" descr="BRM Region.jpg (17868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3429000"/>
            <a:ext cx="3252788" cy="1447800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Forestry Products</a:t>
            </a:r>
          </a:p>
          <a:p>
            <a:pPr eaLnBrk="1" hangingPunct="1"/>
            <a:r>
              <a:rPr lang="en-US" sz="2400" smtClean="0"/>
              <a:t>Beef Cattle</a:t>
            </a:r>
          </a:p>
          <a:p>
            <a:pPr eaLnBrk="1" hangingPunct="1"/>
            <a:r>
              <a:rPr lang="en-US" sz="2400" smtClean="0"/>
              <a:t>Sheep and Goats</a:t>
            </a:r>
          </a:p>
          <a:p>
            <a:pPr eaLnBrk="1" hangingPunct="1"/>
            <a:r>
              <a:rPr lang="en-US" sz="2400" smtClean="0"/>
              <a:t>Horses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Christmas Trees</a:t>
            </a:r>
          </a:p>
          <a:p>
            <a:pPr eaLnBrk="1" hangingPunct="1"/>
            <a:r>
              <a:rPr lang="en-US" sz="2400" smtClean="0"/>
              <a:t>Nursery Plants</a:t>
            </a:r>
          </a:p>
          <a:p>
            <a:pPr eaLnBrk="1" hangingPunct="1"/>
            <a:r>
              <a:rPr lang="en-US" sz="2400" smtClean="0"/>
              <a:t>Apples</a:t>
            </a:r>
          </a:p>
          <a:p>
            <a:pPr eaLnBrk="1" hangingPunct="1"/>
            <a:r>
              <a:rPr lang="en-US" sz="2400" smtClean="0"/>
              <a:t>Grapes</a:t>
            </a:r>
          </a:p>
        </p:txBody>
      </p:sp>
      <p:pic>
        <p:nvPicPr>
          <p:cNvPr id="10244" name="Picture 2" descr="blueridgemountains.jpg (7718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3048000"/>
            <a:ext cx="4000500" cy="2667000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Valley and Ridge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Area of flat land nestled between mountain peaks</a:t>
            </a:r>
          </a:p>
          <a:p>
            <a:pPr eaLnBrk="1" hangingPunct="1"/>
            <a:r>
              <a:rPr lang="en-US" sz="2400" smtClean="0"/>
              <a:t>The Shenandoah Valley is in this area and is a major agriculture production location</a:t>
            </a:r>
          </a:p>
          <a:p>
            <a:pPr eaLnBrk="1" hangingPunct="1"/>
            <a:r>
              <a:rPr lang="en-US" sz="2400" smtClean="0"/>
              <a:t>The soils in the river valleys are extremely fertile</a:t>
            </a:r>
          </a:p>
        </p:txBody>
      </p:sp>
      <p:pic>
        <p:nvPicPr>
          <p:cNvPr id="11268" name="Picture 2" descr="Valley and Ridge.jpg (18755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3200400"/>
            <a:ext cx="3810000" cy="1787525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irginiateamaged">
  <a:themeElements>
    <a:clrScheme name="virginiateamaged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virginiateamaged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lnDef>
  </a:objectDefaults>
  <a:extraClrSchemeLst>
    <a:extraClrScheme>
      <a:clrScheme name="virginiateamaged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rginiateamaged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Settings\Stephen\My Documents\Foundations of Agriscience Curriculum\virginiateamaged.pot</Template>
  <TotalTime>1588</TotalTime>
  <Words>295</Words>
  <Application>Microsoft Office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Times New Roman</vt:lpstr>
      <vt:lpstr>Arial</vt:lpstr>
      <vt:lpstr>Wingdings</vt:lpstr>
      <vt:lpstr>Calibri</vt:lpstr>
      <vt:lpstr>virginiateamaged</vt:lpstr>
      <vt:lpstr>Virginia’s Agriculture Regions</vt:lpstr>
      <vt:lpstr>The five main regions</vt:lpstr>
      <vt:lpstr>Coastal Plain (Tidewater)</vt:lpstr>
      <vt:lpstr> Major Products</vt:lpstr>
      <vt:lpstr>Piedmont</vt:lpstr>
      <vt:lpstr> Major Products</vt:lpstr>
      <vt:lpstr>Blue Ridge Mountains</vt:lpstr>
      <vt:lpstr> Major Products</vt:lpstr>
      <vt:lpstr>Valley and Ridge</vt:lpstr>
      <vt:lpstr> Major Products</vt:lpstr>
      <vt:lpstr>Appalachian Plateau</vt:lpstr>
      <vt:lpstr> Major Products</vt:lpstr>
      <vt:lpstr>For further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</dc:creator>
  <cp:lastModifiedBy>user</cp:lastModifiedBy>
  <cp:revision>55</cp:revision>
  <dcterms:created xsi:type="dcterms:W3CDTF">1601-01-01T00:00:00Z</dcterms:created>
  <dcterms:modified xsi:type="dcterms:W3CDTF">2010-08-05T17:53:36Z</dcterms:modified>
</cp:coreProperties>
</file>