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Default Extension="vml" ContentType="application/vnd.openxmlformats-officedocument.vmlDrawing"/>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Default Extension="wmf" ContentType="image/x-wmf"/>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53"/>
  </p:notesMasterIdLst>
  <p:sldIdLst>
    <p:sldId id="256" r:id="rId2"/>
    <p:sldId id="260" r:id="rId3"/>
    <p:sldId id="299" r:id="rId4"/>
    <p:sldId id="261" r:id="rId5"/>
    <p:sldId id="360" r:id="rId6"/>
    <p:sldId id="361" r:id="rId7"/>
    <p:sldId id="300" r:id="rId8"/>
    <p:sldId id="362" r:id="rId9"/>
    <p:sldId id="363" r:id="rId10"/>
    <p:sldId id="364" r:id="rId11"/>
    <p:sldId id="372" r:id="rId12"/>
    <p:sldId id="304" r:id="rId13"/>
    <p:sldId id="373" r:id="rId14"/>
    <p:sldId id="374" r:id="rId15"/>
    <p:sldId id="305" r:id="rId16"/>
    <p:sldId id="375" r:id="rId17"/>
    <p:sldId id="376" r:id="rId18"/>
    <p:sldId id="306" r:id="rId19"/>
    <p:sldId id="377" r:id="rId20"/>
    <p:sldId id="262" r:id="rId21"/>
    <p:sldId id="263" r:id="rId22"/>
    <p:sldId id="366" r:id="rId23"/>
    <p:sldId id="367" r:id="rId24"/>
    <p:sldId id="368" r:id="rId25"/>
    <p:sldId id="369" r:id="rId26"/>
    <p:sldId id="316" r:id="rId27"/>
    <p:sldId id="270" r:id="rId28"/>
    <p:sldId id="318" r:id="rId29"/>
    <p:sldId id="320" r:id="rId30"/>
    <p:sldId id="321" r:id="rId31"/>
    <p:sldId id="272" r:id="rId32"/>
    <p:sldId id="370" r:id="rId33"/>
    <p:sldId id="287" r:id="rId34"/>
    <p:sldId id="333" r:id="rId35"/>
    <p:sldId id="297" r:id="rId36"/>
    <p:sldId id="378" r:id="rId37"/>
    <p:sldId id="379" r:id="rId38"/>
    <p:sldId id="380" r:id="rId39"/>
    <p:sldId id="381" r:id="rId40"/>
    <p:sldId id="382" r:id="rId41"/>
    <p:sldId id="383" r:id="rId42"/>
    <p:sldId id="384" r:id="rId43"/>
    <p:sldId id="385" r:id="rId44"/>
    <p:sldId id="386" r:id="rId45"/>
    <p:sldId id="387" r:id="rId46"/>
    <p:sldId id="388" r:id="rId47"/>
    <p:sldId id="389" r:id="rId48"/>
    <p:sldId id="390" r:id="rId49"/>
    <p:sldId id="391" r:id="rId50"/>
    <p:sldId id="392" r:id="rId51"/>
    <p:sldId id="393" r:id="rId52"/>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Narrow" pitchFamily="34" charset="0"/>
        <a:ea typeface="+mn-ea"/>
        <a:cs typeface="+mn-cs"/>
      </a:defRPr>
    </a:lvl1pPr>
    <a:lvl2pPr marL="457200" algn="l" rtl="0" eaLnBrk="0" fontAlgn="base" hangingPunct="0">
      <a:spcBef>
        <a:spcPct val="0"/>
      </a:spcBef>
      <a:spcAft>
        <a:spcPct val="0"/>
      </a:spcAft>
      <a:defRPr kern="1200">
        <a:solidFill>
          <a:schemeClr val="tx1"/>
        </a:solidFill>
        <a:latin typeface="Arial Narrow" pitchFamily="34" charset="0"/>
        <a:ea typeface="+mn-ea"/>
        <a:cs typeface="+mn-cs"/>
      </a:defRPr>
    </a:lvl2pPr>
    <a:lvl3pPr marL="914400" algn="l" rtl="0" eaLnBrk="0" fontAlgn="base" hangingPunct="0">
      <a:spcBef>
        <a:spcPct val="0"/>
      </a:spcBef>
      <a:spcAft>
        <a:spcPct val="0"/>
      </a:spcAft>
      <a:defRPr kern="1200">
        <a:solidFill>
          <a:schemeClr val="tx1"/>
        </a:solidFill>
        <a:latin typeface="Arial Narrow" pitchFamily="34" charset="0"/>
        <a:ea typeface="+mn-ea"/>
        <a:cs typeface="+mn-cs"/>
      </a:defRPr>
    </a:lvl3pPr>
    <a:lvl4pPr marL="1371600" algn="l" rtl="0" eaLnBrk="0" fontAlgn="base" hangingPunct="0">
      <a:spcBef>
        <a:spcPct val="0"/>
      </a:spcBef>
      <a:spcAft>
        <a:spcPct val="0"/>
      </a:spcAft>
      <a:defRPr kern="1200">
        <a:solidFill>
          <a:schemeClr val="tx1"/>
        </a:solidFill>
        <a:latin typeface="Arial Narrow" pitchFamily="34" charset="0"/>
        <a:ea typeface="+mn-ea"/>
        <a:cs typeface="+mn-cs"/>
      </a:defRPr>
    </a:lvl4pPr>
    <a:lvl5pPr marL="1828800" algn="l" rtl="0" eaLnBrk="0" fontAlgn="base" hangingPunct="0">
      <a:spcBef>
        <a:spcPct val="0"/>
      </a:spcBef>
      <a:spcAft>
        <a:spcPct val="0"/>
      </a:spcAft>
      <a:defRPr kern="1200">
        <a:solidFill>
          <a:schemeClr val="tx1"/>
        </a:solidFill>
        <a:latin typeface="Arial Narrow" pitchFamily="34" charset="0"/>
        <a:ea typeface="+mn-ea"/>
        <a:cs typeface="+mn-cs"/>
      </a:defRPr>
    </a:lvl5pPr>
    <a:lvl6pPr marL="2286000" algn="l" defTabSz="914400" rtl="0" eaLnBrk="1" latinLnBrk="0" hangingPunct="1">
      <a:defRPr kern="1200">
        <a:solidFill>
          <a:schemeClr val="tx1"/>
        </a:solidFill>
        <a:latin typeface="Arial Narrow" pitchFamily="34" charset="0"/>
        <a:ea typeface="+mn-ea"/>
        <a:cs typeface="+mn-cs"/>
      </a:defRPr>
    </a:lvl6pPr>
    <a:lvl7pPr marL="2743200" algn="l" defTabSz="914400" rtl="0" eaLnBrk="1" latinLnBrk="0" hangingPunct="1">
      <a:defRPr kern="1200">
        <a:solidFill>
          <a:schemeClr val="tx1"/>
        </a:solidFill>
        <a:latin typeface="Arial Narrow" pitchFamily="34" charset="0"/>
        <a:ea typeface="+mn-ea"/>
        <a:cs typeface="+mn-cs"/>
      </a:defRPr>
    </a:lvl7pPr>
    <a:lvl8pPr marL="3200400" algn="l" defTabSz="914400" rtl="0" eaLnBrk="1" latinLnBrk="0" hangingPunct="1">
      <a:defRPr kern="1200">
        <a:solidFill>
          <a:schemeClr val="tx1"/>
        </a:solidFill>
        <a:latin typeface="Arial Narrow" pitchFamily="34" charset="0"/>
        <a:ea typeface="+mn-ea"/>
        <a:cs typeface="+mn-cs"/>
      </a:defRPr>
    </a:lvl8pPr>
    <a:lvl9pPr marL="3657600" algn="l" defTabSz="914400" rtl="0" eaLnBrk="1" latinLnBrk="0" hangingPunct="1">
      <a:defRPr kern="1200">
        <a:solidFill>
          <a:schemeClr val="tx1"/>
        </a:solidFill>
        <a:latin typeface="Arial Narrow"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FFFF"/>
    <a:srgbClr val="FFFF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6661" autoAdjust="0"/>
  </p:normalViewPr>
  <p:slideViewPr>
    <p:cSldViewPr>
      <p:cViewPr>
        <p:scale>
          <a:sx n="66" d="100"/>
          <a:sy n="66" d="100"/>
        </p:scale>
        <p:origin x="-1284" y="-318"/>
      </p:cViewPr>
      <p:guideLst>
        <p:guide orient="horz" pos="2112"/>
        <p:guide pos="2880"/>
      </p:guideLst>
    </p:cSldViewPr>
  </p:slideViewPr>
  <p:outlineViewPr>
    <p:cViewPr>
      <p:scale>
        <a:sx n="33" d="100"/>
        <a:sy n="33" d="100"/>
      </p:scale>
      <p:origin x="0" y="7884"/>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Lst>
  </p:outlineViewPr>
  <p:notesTextViewPr>
    <p:cViewPr>
      <p:scale>
        <a:sx n="100" d="100"/>
        <a:sy n="100" d="100"/>
      </p:scale>
      <p:origin x="0" y="0"/>
    </p:cViewPr>
  </p:notesTextViewPr>
  <p:sorterViewPr>
    <p:cViewPr>
      <p:scale>
        <a:sx n="100" d="100"/>
        <a:sy n="100" d="100"/>
      </p:scale>
      <p:origin x="0" y="1845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_rels/viewProps.xml.rels><?xml version="1.0" encoding="UTF-8" standalone="yes"?>
<Relationships xmlns="http://schemas.openxmlformats.org/package/2006/relationships"><Relationship Id="rId8" Type="http://schemas.openxmlformats.org/officeDocument/2006/relationships/slide" Target="slides/slide15.xml"/><Relationship Id="rId13" Type="http://schemas.openxmlformats.org/officeDocument/2006/relationships/slide" Target="slides/slide22.xml"/><Relationship Id="rId3" Type="http://schemas.openxmlformats.org/officeDocument/2006/relationships/slide" Target="slides/slide7.xml"/><Relationship Id="rId7" Type="http://schemas.openxmlformats.org/officeDocument/2006/relationships/slide" Target="slides/slide14.xml"/><Relationship Id="rId12" Type="http://schemas.openxmlformats.org/officeDocument/2006/relationships/slide" Target="slides/slide19.xml"/><Relationship Id="rId17" Type="http://schemas.openxmlformats.org/officeDocument/2006/relationships/slide" Target="slides/slide32.xml"/><Relationship Id="rId2" Type="http://schemas.openxmlformats.org/officeDocument/2006/relationships/slide" Target="slides/slide6.xml"/><Relationship Id="rId16" Type="http://schemas.openxmlformats.org/officeDocument/2006/relationships/slide" Target="slides/slide25.xml"/><Relationship Id="rId1" Type="http://schemas.openxmlformats.org/officeDocument/2006/relationships/slide" Target="slides/slide5.xml"/><Relationship Id="rId6" Type="http://schemas.openxmlformats.org/officeDocument/2006/relationships/slide" Target="slides/slide13.xml"/><Relationship Id="rId11" Type="http://schemas.openxmlformats.org/officeDocument/2006/relationships/slide" Target="slides/slide18.xml"/><Relationship Id="rId5" Type="http://schemas.openxmlformats.org/officeDocument/2006/relationships/slide" Target="slides/slide12.xml"/><Relationship Id="rId15" Type="http://schemas.openxmlformats.org/officeDocument/2006/relationships/slide" Target="slides/slide24.xml"/><Relationship Id="rId10" Type="http://schemas.openxmlformats.org/officeDocument/2006/relationships/slide" Target="slides/slide17.xml"/><Relationship Id="rId4" Type="http://schemas.openxmlformats.org/officeDocument/2006/relationships/slide" Target="slides/slide8.xml"/><Relationship Id="rId9" Type="http://schemas.openxmlformats.org/officeDocument/2006/relationships/slide" Target="slides/slide16.xml"/><Relationship Id="rId14" Type="http://schemas.openxmlformats.org/officeDocument/2006/relationships/slide" Target="slides/slide2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Times New Roman" pitchFamily="18" charset="0"/>
              </a:defRPr>
            </a:lvl1pPr>
          </a:lstStyle>
          <a:p>
            <a:endParaRPr lang="en-US"/>
          </a:p>
        </p:txBody>
      </p:sp>
      <p:sp>
        <p:nvSpPr>
          <p:cNvPr id="4099"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Times New Roman" pitchFamily="18" charset="0"/>
              </a:defRPr>
            </a:lvl1pPr>
          </a:lstStyle>
          <a:p>
            <a:endParaRPr lang="en-US"/>
          </a:p>
        </p:txBody>
      </p:sp>
      <p:sp>
        <p:nvSpPr>
          <p:cNvPr id="41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4101"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2"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Times New Roman" pitchFamily="18" charset="0"/>
              </a:defRPr>
            </a:lvl1pPr>
          </a:lstStyle>
          <a:p>
            <a:endParaRPr lang="en-US"/>
          </a:p>
        </p:txBody>
      </p:sp>
      <p:sp>
        <p:nvSpPr>
          <p:cNvPr id="4103"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Times New Roman" pitchFamily="18" charset="0"/>
              </a:defRPr>
            </a:lvl1pPr>
          </a:lstStyle>
          <a:p>
            <a:fld id="{F58BEAA5-4E9E-4724-AF38-0D819FB35954}"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New Roman" pitchFamily="18" charset="0"/>
        <a:ea typeface="+mn-ea"/>
        <a:cs typeface="+mn-cs"/>
      </a:defRPr>
    </a:lvl1pPr>
    <a:lvl2pPr marL="457200" algn="l" rtl="0" fontAlgn="base">
      <a:spcBef>
        <a:spcPct val="30000"/>
      </a:spcBef>
      <a:spcAft>
        <a:spcPct val="0"/>
      </a:spcAft>
      <a:defRPr sz="1200" kern="1200">
        <a:solidFill>
          <a:schemeClr val="tx1"/>
        </a:solidFill>
        <a:latin typeface="Times New Roman" pitchFamily="18" charset="0"/>
        <a:ea typeface="+mn-ea"/>
        <a:cs typeface="+mn-cs"/>
      </a:defRPr>
    </a:lvl2pPr>
    <a:lvl3pPr marL="914400" algn="l" rtl="0" fontAlgn="base">
      <a:spcBef>
        <a:spcPct val="30000"/>
      </a:spcBef>
      <a:spcAft>
        <a:spcPct val="0"/>
      </a:spcAft>
      <a:defRPr sz="1200" kern="1200">
        <a:solidFill>
          <a:schemeClr val="tx1"/>
        </a:solidFill>
        <a:latin typeface="Times New Roman" pitchFamily="18" charset="0"/>
        <a:ea typeface="+mn-ea"/>
        <a:cs typeface="+mn-cs"/>
      </a:defRPr>
    </a:lvl3pPr>
    <a:lvl4pPr marL="1371600" algn="l" rtl="0" fontAlgn="base">
      <a:spcBef>
        <a:spcPct val="30000"/>
      </a:spcBef>
      <a:spcAft>
        <a:spcPct val="0"/>
      </a:spcAft>
      <a:defRPr sz="1200" kern="1200">
        <a:solidFill>
          <a:schemeClr val="tx1"/>
        </a:solidFill>
        <a:latin typeface="Times New Roman" pitchFamily="18" charset="0"/>
        <a:ea typeface="+mn-ea"/>
        <a:cs typeface="+mn-cs"/>
      </a:defRPr>
    </a:lvl4pPr>
    <a:lvl5pPr marL="1828800" algn="l" rtl="0" fontAlgn="base">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E190AE-FADB-4EA5-9B0C-BEF71D6BBE5B}" type="slidenum">
              <a:rPr lang="en-US"/>
              <a:pPr/>
              <a:t>2</a:t>
            </a:fld>
            <a:endParaRPr lang="en-US"/>
          </a:p>
        </p:txBody>
      </p:sp>
      <p:sp>
        <p:nvSpPr>
          <p:cNvPr id="10242" name="Rectangle 2"/>
          <p:cNvSpPr>
            <a:spLocks noGrp="1" noRot="1" noChangeAspect="1" noChangeArrowheads="1" noTextEdit="1"/>
          </p:cNvSpPr>
          <p:nvPr>
            <p:ph type="sldImg"/>
          </p:nvPr>
        </p:nvSpPr>
        <p:spPr>
          <a:ln/>
        </p:spPr>
      </p:sp>
      <p:sp>
        <p:nvSpPr>
          <p:cNvPr id="102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9DE8409-836F-4434-9D44-19AA02CDA87C}" type="slidenum">
              <a:rPr lang="en-US"/>
              <a:pPr/>
              <a:t>13</a:t>
            </a:fld>
            <a:endParaRPr lang="en-US"/>
          </a:p>
        </p:txBody>
      </p:sp>
      <p:sp>
        <p:nvSpPr>
          <p:cNvPr id="233474" name="Rectangle 2"/>
          <p:cNvSpPr>
            <a:spLocks noGrp="1" noRot="1" noChangeAspect="1" noChangeArrowheads="1" noTextEdit="1"/>
          </p:cNvSpPr>
          <p:nvPr>
            <p:ph type="sldImg"/>
          </p:nvPr>
        </p:nvSpPr>
        <p:spPr>
          <a:ln/>
        </p:spPr>
      </p:sp>
      <p:sp>
        <p:nvSpPr>
          <p:cNvPr id="2334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959CF00-E961-454E-813B-0CF73806E8CA}" type="slidenum">
              <a:rPr lang="en-US"/>
              <a:pPr/>
              <a:t>14</a:t>
            </a:fld>
            <a:endParaRPr lang="en-US"/>
          </a:p>
        </p:txBody>
      </p:sp>
      <p:sp>
        <p:nvSpPr>
          <p:cNvPr id="235522" name="Rectangle 2"/>
          <p:cNvSpPr>
            <a:spLocks noGrp="1" noRot="1" noChangeAspect="1" noChangeArrowheads="1" noTextEdit="1"/>
          </p:cNvSpPr>
          <p:nvPr>
            <p:ph type="sldImg"/>
          </p:nvPr>
        </p:nvSpPr>
        <p:spPr>
          <a:ln/>
        </p:spPr>
      </p:sp>
      <p:sp>
        <p:nvSpPr>
          <p:cNvPr id="2355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DDC8C82-E20B-45C6-B4E1-D2591A4AFE24}" type="slidenum">
              <a:rPr lang="en-US"/>
              <a:pPr/>
              <a:t>15</a:t>
            </a:fld>
            <a:endParaRPr lang="en-US"/>
          </a:p>
        </p:txBody>
      </p:sp>
      <p:sp>
        <p:nvSpPr>
          <p:cNvPr id="103426" name="Rectangle 2"/>
          <p:cNvSpPr>
            <a:spLocks noGrp="1" noRot="1" noChangeAspect="1" noChangeArrowheads="1" noTextEdit="1"/>
          </p:cNvSpPr>
          <p:nvPr>
            <p:ph type="sldImg"/>
          </p:nvPr>
        </p:nvSpPr>
        <p:spPr>
          <a:ln/>
        </p:spPr>
      </p:sp>
      <p:sp>
        <p:nvSpPr>
          <p:cNvPr id="1034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AB2B1C2-FC86-4301-95CB-C87CEE8B163A}" type="slidenum">
              <a:rPr lang="en-US"/>
              <a:pPr/>
              <a:t>16</a:t>
            </a:fld>
            <a:endParaRPr lang="en-US"/>
          </a:p>
        </p:txBody>
      </p:sp>
      <p:sp>
        <p:nvSpPr>
          <p:cNvPr id="237570" name="Rectangle 2"/>
          <p:cNvSpPr>
            <a:spLocks noGrp="1" noRot="1" noChangeAspect="1" noChangeArrowheads="1" noTextEdit="1"/>
          </p:cNvSpPr>
          <p:nvPr>
            <p:ph type="sldImg"/>
          </p:nvPr>
        </p:nvSpPr>
        <p:spPr>
          <a:ln/>
        </p:spPr>
      </p:sp>
      <p:sp>
        <p:nvSpPr>
          <p:cNvPr id="2375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5B433DC-56CD-4F26-AF38-33A40248DC28}" type="slidenum">
              <a:rPr lang="en-US"/>
              <a:pPr/>
              <a:t>17</a:t>
            </a:fld>
            <a:endParaRPr lang="en-US"/>
          </a:p>
        </p:txBody>
      </p:sp>
      <p:sp>
        <p:nvSpPr>
          <p:cNvPr id="239618" name="Rectangle 2"/>
          <p:cNvSpPr>
            <a:spLocks noGrp="1" noRot="1" noChangeAspect="1" noChangeArrowheads="1" noTextEdit="1"/>
          </p:cNvSpPr>
          <p:nvPr>
            <p:ph type="sldImg"/>
          </p:nvPr>
        </p:nvSpPr>
        <p:spPr>
          <a:ln/>
        </p:spPr>
      </p:sp>
      <p:sp>
        <p:nvSpPr>
          <p:cNvPr id="2396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670C48-E1A0-4D81-B7B1-09B972AD9D9B}" type="slidenum">
              <a:rPr lang="en-US"/>
              <a:pPr/>
              <a:t>18</a:t>
            </a:fld>
            <a:endParaRPr lang="en-US"/>
          </a:p>
        </p:txBody>
      </p:sp>
      <p:sp>
        <p:nvSpPr>
          <p:cNvPr id="105474" name="Rectangle 2"/>
          <p:cNvSpPr>
            <a:spLocks noGrp="1" noRot="1" noChangeAspect="1" noChangeArrowheads="1" noTextEdit="1"/>
          </p:cNvSpPr>
          <p:nvPr>
            <p:ph type="sldImg"/>
          </p:nvPr>
        </p:nvSpPr>
        <p:spPr>
          <a:ln/>
        </p:spPr>
      </p:sp>
      <p:sp>
        <p:nvSpPr>
          <p:cNvPr id="1054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A002D59-D6C2-4430-A3D1-3862003F1C98}" type="slidenum">
              <a:rPr lang="en-US"/>
              <a:pPr/>
              <a:t>19</a:t>
            </a:fld>
            <a:endParaRPr lang="en-US"/>
          </a:p>
        </p:txBody>
      </p:sp>
      <p:sp>
        <p:nvSpPr>
          <p:cNvPr id="241666" name="Rectangle 2"/>
          <p:cNvSpPr>
            <a:spLocks noGrp="1" noRot="1" noChangeAspect="1" noChangeArrowheads="1" noTextEdit="1"/>
          </p:cNvSpPr>
          <p:nvPr>
            <p:ph type="sldImg"/>
          </p:nvPr>
        </p:nvSpPr>
        <p:spPr>
          <a:ln/>
        </p:spPr>
      </p:sp>
      <p:sp>
        <p:nvSpPr>
          <p:cNvPr id="2416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DC1144-15C8-453D-A5FB-573DA76ACF22}" type="slidenum">
              <a:rPr lang="en-US"/>
              <a:pPr/>
              <a:t>20</a:t>
            </a:fld>
            <a:endParaRPr lang="en-US"/>
          </a:p>
        </p:txBody>
      </p:sp>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p:txBody>
          <a:bodyPr/>
          <a:lstStyle/>
          <a:p>
            <a:endParaRPr lang="en-US">
              <a:latin typeface="Times" charset="0"/>
              <a:cs typeface="Times New Roman" pitchFamily="18"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10C364B-E105-4F6C-A291-58C62B7544B8}" type="slidenum">
              <a:rPr lang="en-US"/>
              <a:pPr/>
              <a:t>21</a:t>
            </a:fld>
            <a:endParaRPr lang="en-US"/>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p:txBody>
          <a:bodyPr/>
          <a:lstStyle/>
          <a:p>
            <a:endParaRPr lang="en-US">
              <a:latin typeface="Times" charset="0"/>
              <a:cs typeface="Times New Roman" pitchFamily="18" charset="0"/>
            </a:endParaRPr>
          </a:p>
          <a:p>
            <a:r>
              <a:rPr lang="en-US">
                <a:latin typeface="Times" charset="0"/>
                <a:cs typeface="Times New Roman" pitchFamily="18" charset="0"/>
              </a:rPr>
              <a:t> </a:t>
            </a:r>
          </a:p>
          <a:p>
            <a:r>
              <a:rPr lang="en-US">
                <a:latin typeface="Times" charset="0"/>
                <a:cs typeface="Times New Roman" pitchFamily="18" charset="0"/>
              </a:rPr>
              <a:t> </a:t>
            </a:r>
          </a:p>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B384CB7-E202-4B91-A8C1-6E7CC7CECC33}" type="slidenum">
              <a:rPr lang="en-US"/>
              <a:pPr/>
              <a:t>22</a:t>
            </a:fld>
            <a:endParaRPr lang="en-US"/>
          </a:p>
        </p:txBody>
      </p:sp>
      <p:sp>
        <p:nvSpPr>
          <p:cNvPr id="216066" name="Rectangle 2"/>
          <p:cNvSpPr>
            <a:spLocks noGrp="1" noRot="1" noChangeAspect="1" noChangeArrowheads="1" noTextEdit="1"/>
          </p:cNvSpPr>
          <p:nvPr>
            <p:ph type="sldImg"/>
          </p:nvPr>
        </p:nvSpPr>
        <p:spPr>
          <a:ln/>
        </p:spPr>
      </p:sp>
      <p:sp>
        <p:nvSpPr>
          <p:cNvPr id="216067" name="Rectangle 3"/>
          <p:cNvSpPr>
            <a:spLocks noGrp="1" noChangeArrowheads="1"/>
          </p:cNvSpPr>
          <p:nvPr>
            <p:ph type="body" idx="1"/>
          </p:nvPr>
        </p:nvSpPr>
        <p:spPr>
          <a:xfrm>
            <a:off x="685800" y="4343400"/>
            <a:ext cx="5486400" cy="4114800"/>
          </a:xfrm>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4B2DB08-F6C4-4884-B908-696F2BE53B1E}" type="slidenum">
              <a:rPr lang="en-US"/>
              <a:pPr/>
              <a:t>4</a:t>
            </a:fld>
            <a:endParaRPr lang="en-US"/>
          </a:p>
        </p:txBody>
      </p:sp>
      <p:sp>
        <p:nvSpPr>
          <p:cNvPr id="12290" name="Rectangle 2"/>
          <p:cNvSpPr>
            <a:spLocks noGrp="1" noRot="1" noChangeAspect="1" noChangeArrowheads="1" noTextEdit="1"/>
          </p:cNvSpPr>
          <p:nvPr>
            <p:ph type="sldImg"/>
          </p:nvPr>
        </p:nvSpPr>
        <p:spPr>
          <a:ln/>
        </p:spPr>
      </p:sp>
      <p:sp>
        <p:nvSpPr>
          <p:cNvPr id="122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E6A1A77-8D74-4285-97AD-CB15B6E2A353}" type="slidenum">
              <a:rPr lang="en-US"/>
              <a:pPr/>
              <a:t>23</a:t>
            </a:fld>
            <a:endParaRPr lang="en-US"/>
          </a:p>
        </p:txBody>
      </p:sp>
      <p:sp>
        <p:nvSpPr>
          <p:cNvPr id="218114" name="Rectangle 2"/>
          <p:cNvSpPr>
            <a:spLocks noGrp="1" noRot="1" noChangeAspect="1" noChangeArrowheads="1" noTextEdit="1"/>
          </p:cNvSpPr>
          <p:nvPr>
            <p:ph type="sldImg"/>
          </p:nvPr>
        </p:nvSpPr>
        <p:spPr>
          <a:ln/>
        </p:spPr>
      </p:sp>
      <p:sp>
        <p:nvSpPr>
          <p:cNvPr id="218115" name="Rectangle 3"/>
          <p:cNvSpPr>
            <a:spLocks noGrp="1" noChangeArrowheads="1"/>
          </p:cNvSpPr>
          <p:nvPr>
            <p:ph type="body" idx="1"/>
          </p:nvPr>
        </p:nvSpPr>
        <p:spPr>
          <a:xfrm>
            <a:off x="685800" y="4343400"/>
            <a:ext cx="5486400" cy="4114800"/>
          </a:xfrm>
        </p:spPr>
        <p:txBody>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DD4DD3C-F581-4021-AADC-4A1FCA8D3D5B}" type="slidenum">
              <a:rPr lang="en-US"/>
              <a:pPr/>
              <a:t>24</a:t>
            </a:fld>
            <a:endParaRPr lang="en-US"/>
          </a:p>
        </p:txBody>
      </p:sp>
      <p:sp>
        <p:nvSpPr>
          <p:cNvPr id="220162" name="Rectangle 2"/>
          <p:cNvSpPr>
            <a:spLocks noGrp="1" noRot="1" noChangeAspect="1" noChangeArrowheads="1" noTextEdit="1"/>
          </p:cNvSpPr>
          <p:nvPr>
            <p:ph type="sldImg"/>
          </p:nvPr>
        </p:nvSpPr>
        <p:spPr>
          <a:ln/>
        </p:spPr>
      </p:sp>
      <p:sp>
        <p:nvSpPr>
          <p:cNvPr id="220163" name="Rectangle 3"/>
          <p:cNvSpPr>
            <a:spLocks noGrp="1" noChangeArrowheads="1"/>
          </p:cNvSpPr>
          <p:nvPr>
            <p:ph type="body" idx="1"/>
          </p:nvPr>
        </p:nvSpPr>
        <p:spPr>
          <a:xfrm>
            <a:off x="685800" y="4343400"/>
            <a:ext cx="5486400" cy="4114800"/>
          </a:xfrm>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F27704E-1D31-4A38-A047-89EA552AC896}" type="slidenum">
              <a:rPr lang="en-US"/>
              <a:pPr/>
              <a:t>25</a:t>
            </a:fld>
            <a:endParaRPr lang="en-US"/>
          </a:p>
        </p:txBody>
      </p:sp>
      <p:sp>
        <p:nvSpPr>
          <p:cNvPr id="222210" name="Rectangle 2"/>
          <p:cNvSpPr>
            <a:spLocks noGrp="1" noRot="1" noChangeAspect="1" noChangeArrowheads="1" noTextEdit="1"/>
          </p:cNvSpPr>
          <p:nvPr>
            <p:ph type="sldImg"/>
          </p:nvPr>
        </p:nvSpPr>
        <p:spPr>
          <a:ln/>
        </p:spPr>
      </p:sp>
      <p:sp>
        <p:nvSpPr>
          <p:cNvPr id="222211" name="Rectangle 3"/>
          <p:cNvSpPr>
            <a:spLocks noGrp="1" noChangeArrowheads="1"/>
          </p:cNvSpPr>
          <p:nvPr>
            <p:ph type="body" idx="1"/>
          </p:nvPr>
        </p:nvSpPr>
        <p:spPr>
          <a:xfrm>
            <a:off x="685800" y="4343400"/>
            <a:ext cx="5486400" cy="4114800"/>
          </a:xfrm>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E49CD67-5EBD-4143-8A4D-A45959593722}" type="slidenum">
              <a:rPr lang="en-US"/>
              <a:pPr/>
              <a:t>26</a:t>
            </a:fld>
            <a:endParaRPr lang="en-US"/>
          </a:p>
        </p:txBody>
      </p:sp>
      <p:sp>
        <p:nvSpPr>
          <p:cNvPr id="122882" name="Rectangle 2"/>
          <p:cNvSpPr>
            <a:spLocks noGrp="1" noRot="1" noChangeAspect="1" noChangeArrowheads="1" noTextEdit="1"/>
          </p:cNvSpPr>
          <p:nvPr>
            <p:ph type="sldImg"/>
          </p:nvPr>
        </p:nvSpPr>
        <p:spPr>
          <a:ln/>
        </p:spPr>
      </p:sp>
      <p:sp>
        <p:nvSpPr>
          <p:cNvPr id="122883" name="Rectangle 3"/>
          <p:cNvSpPr>
            <a:spLocks noGrp="1" noChangeArrowheads="1"/>
          </p:cNvSpPr>
          <p:nvPr>
            <p:ph type="body" idx="1"/>
          </p:nvPr>
        </p:nvSpPr>
        <p:spPr/>
        <p:txBody>
          <a:bodyPr/>
          <a:lstStyle/>
          <a:p>
            <a:endParaRPr lang="en-US">
              <a:latin typeface="Times" charset="0"/>
              <a:cs typeface="Times New Roman" pitchFamily="18"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8F52B6-2223-4F27-922A-5F90CE361A45}" type="slidenum">
              <a:rPr lang="en-US"/>
              <a:pPr/>
              <a:t>27</a:t>
            </a:fld>
            <a:endParaRPr lang="en-US"/>
          </a:p>
        </p:txBody>
      </p:sp>
      <p:sp>
        <p:nvSpPr>
          <p:cNvPr id="30722" name="Rectangle 2"/>
          <p:cNvSpPr>
            <a:spLocks noGrp="1" noRot="1" noChangeAspect="1" noChangeArrowheads="1" noTextEdit="1"/>
          </p:cNvSpPr>
          <p:nvPr>
            <p:ph type="sldImg"/>
          </p:nvPr>
        </p:nvSpPr>
        <p:spPr>
          <a:ln/>
        </p:spPr>
      </p:sp>
      <p:sp>
        <p:nvSpPr>
          <p:cNvPr id="307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1EDFE8F-1194-463C-8EB2-4BB80E5CE421}" type="slidenum">
              <a:rPr lang="en-US"/>
              <a:pPr/>
              <a:t>28</a:t>
            </a:fld>
            <a:endParaRPr lang="en-US"/>
          </a:p>
        </p:txBody>
      </p:sp>
      <p:sp>
        <p:nvSpPr>
          <p:cNvPr id="129026" name="Rectangle 2"/>
          <p:cNvSpPr>
            <a:spLocks noGrp="1" noRot="1" noChangeAspect="1" noChangeArrowheads="1" noTextEdit="1"/>
          </p:cNvSpPr>
          <p:nvPr>
            <p:ph type="sldImg"/>
          </p:nvPr>
        </p:nvSpPr>
        <p:spPr>
          <a:ln/>
        </p:spPr>
      </p:sp>
      <p:sp>
        <p:nvSpPr>
          <p:cNvPr id="1290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DF278F3-A10B-468E-808A-9E2D4BE382B3}" type="slidenum">
              <a:rPr lang="en-US"/>
              <a:pPr/>
              <a:t>29</a:t>
            </a:fld>
            <a:endParaRPr lang="en-US"/>
          </a:p>
        </p:txBody>
      </p:sp>
      <p:sp>
        <p:nvSpPr>
          <p:cNvPr id="131074" name="Rectangle 2"/>
          <p:cNvSpPr>
            <a:spLocks noGrp="1" noRot="1" noChangeAspect="1" noChangeArrowheads="1" noTextEdit="1"/>
          </p:cNvSpPr>
          <p:nvPr>
            <p:ph type="sldImg"/>
          </p:nvPr>
        </p:nvSpPr>
        <p:spPr>
          <a:ln/>
        </p:spPr>
      </p:sp>
      <p:sp>
        <p:nvSpPr>
          <p:cNvPr id="1310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A4A82CC-8F70-4111-B00F-EAF5042021D3}" type="slidenum">
              <a:rPr lang="en-US"/>
              <a:pPr/>
              <a:t>30</a:t>
            </a:fld>
            <a:endParaRPr lang="en-US"/>
          </a:p>
        </p:txBody>
      </p:sp>
      <p:sp>
        <p:nvSpPr>
          <p:cNvPr id="133122" name="Rectangle 2"/>
          <p:cNvSpPr>
            <a:spLocks noGrp="1" noRot="1" noChangeAspect="1" noChangeArrowheads="1" noTextEdit="1"/>
          </p:cNvSpPr>
          <p:nvPr>
            <p:ph type="sldImg"/>
          </p:nvPr>
        </p:nvSpPr>
        <p:spPr>
          <a:ln/>
        </p:spPr>
      </p:sp>
      <p:sp>
        <p:nvSpPr>
          <p:cNvPr id="1331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7E0986F-5891-4D6B-9D4F-1D29DAF3A85D}" type="slidenum">
              <a:rPr lang="en-US"/>
              <a:pPr/>
              <a:t>31</a:t>
            </a:fld>
            <a:endParaRPr lang="en-US"/>
          </a:p>
        </p:txBody>
      </p:sp>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p:txBody>
          <a:bodyPr/>
          <a:lstStyle/>
          <a:p>
            <a:endParaRPr lang="en-US">
              <a:latin typeface="Times" charset="0"/>
              <a:cs typeface="Times New Roman" pitchFamily="18"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40D15C2-B9F0-4180-A54B-E711F190EE6E}" type="slidenum">
              <a:rPr lang="en-US"/>
              <a:pPr/>
              <a:t>32</a:t>
            </a:fld>
            <a:endParaRPr lang="en-US"/>
          </a:p>
        </p:txBody>
      </p:sp>
      <p:sp>
        <p:nvSpPr>
          <p:cNvPr id="224258" name="Rectangle 2"/>
          <p:cNvSpPr>
            <a:spLocks noGrp="1" noRot="1" noChangeAspect="1" noChangeArrowheads="1" noTextEdit="1"/>
          </p:cNvSpPr>
          <p:nvPr>
            <p:ph type="sldImg"/>
          </p:nvPr>
        </p:nvSpPr>
        <p:spPr>
          <a:ln/>
        </p:spPr>
      </p:sp>
      <p:sp>
        <p:nvSpPr>
          <p:cNvPr id="224259" name="Rectangle 3"/>
          <p:cNvSpPr>
            <a:spLocks noGrp="1" noChangeArrowheads="1"/>
          </p:cNvSpPr>
          <p:nvPr>
            <p:ph type="body" idx="1"/>
          </p:nvPr>
        </p:nvSpPr>
        <p:spPr>
          <a:xfrm>
            <a:off x="685800" y="4343400"/>
            <a:ext cx="5486400" cy="4114800"/>
          </a:xfrm>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E0E20B3-6230-4842-AF66-DEF045CB306C}" type="slidenum">
              <a:rPr lang="en-US"/>
              <a:pPr/>
              <a:t>5</a:t>
            </a:fld>
            <a:endParaRPr lang="en-US"/>
          </a:p>
        </p:txBody>
      </p:sp>
      <p:sp>
        <p:nvSpPr>
          <p:cNvPr id="201730" name="Rectangle 2"/>
          <p:cNvSpPr>
            <a:spLocks noGrp="1" noRot="1" noChangeAspect="1" noChangeArrowheads="1" noTextEdit="1"/>
          </p:cNvSpPr>
          <p:nvPr>
            <p:ph type="sldImg"/>
          </p:nvPr>
        </p:nvSpPr>
        <p:spPr>
          <a:ln/>
        </p:spPr>
      </p:sp>
      <p:sp>
        <p:nvSpPr>
          <p:cNvPr id="201731" name="Rectangle 3"/>
          <p:cNvSpPr>
            <a:spLocks noGrp="1" noChangeArrowheads="1"/>
          </p:cNvSpPr>
          <p:nvPr>
            <p:ph type="body" idx="1"/>
          </p:nvPr>
        </p:nvSpPr>
        <p:spPr>
          <a:xfrm>
            <a:off x="685800" y="4343400"/>
            <a:ext cx="5486400" cy="4114800"/>
          </a:xfrm>
        </p:spPr>
        <p:txBody>
          <a:bodyPr/>
          <a:lstStyle/>
          <a:p>
            <a:pPr>
              <a:lnSpc>
                <a:spcPct val="90000"/>
              </a:lnSpc>
            </a:pPr>
            <a:endParaRPr lang="en-US" sz="90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EF3FCDA-0A38-42B1-93F0-3A5830D9B1B2}" type="slidenum">
              <a:rPr lang="en-US"/>
              <a:pPr/>
              <a:t>33</a:t>
            </a:fld>
            <a:endParaRPr lang="en-US"/>
          </a:p>
        </p:txBody>
      </p:sp>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p:txBody>
          <a:bodyPr/>
          <a:lstStyle/>
          <a:p>
            <a:endParaRPr lang="en-US">
              <a:latin typeface="Times" charset="0"/>
              <a:cs typeface="Times New Roman" pitchFamily="18"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5A31CE1-7B01-4012-A8FA-F624922CC67B}" type="slidenum">
              <a:rPr lang="en-US"/>
              <a:pPr/>
              <a:t>35</a:t>
            </a:fld>
            <a:endParaRPr lang="en-US"/>
          </a:p>
        </p:txBody>
      </p:sp>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00DAC14-ECC1-4535-B480-21F3B428CC8D}" type="slidenum">
              <a:rPr lang="en-US"/>
              <a:pPr/>
              <a:t>6</a:t>
            </a:fld>
            <a:endParaRPr lang="en-US"/>
          </a:p>
        </p:txBody>
      </p:sp>
      <p:sp>
        <p:nvSpPr>
          <p:cNvPr id="203778" name="Rectangle 2"/>
          <p:cNvSpPr>
            <a:spLocks noGrp="1" noRot="1" noChangeAspect="1" noChangeArrowheads="1" noTextEdit="1"/>
          </p:cNvSpPr>
          <p:nvPr>
            <p:ph type="sldImg"/>
          </p:nvPr>
        </p:nvSpPr>
        <p:spPr>
          <a:ln/>
        </p:spPr>
      </p:sp>
      <p:sp>
        <p:nvSpPr>
          <p:cNvPr id="203779" name="Rectangle 3"/>
          <p:cNvSpPr>
            <a:spLocks noGrp="1" noChangeArrowheads="1"/>
          </p:cNvSpPr>
          <p:nvPr>
            <p:ph type="body" idx="1"/>
          </p:nvPr>
        </p:nvSpPr>
        <p:spPr>
          <a:xfrm>
            <a:off x="685800" y="4343400"/>
            <a:ext cx="5486400" cy="4114800"/>
          </a:xfrm>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C297886-7841-45B6-9A15-B08BC827661A}" type="slidenum">
              <a:rPr lang="en-US"/>
              <a:pPr/>
              <a:t>7</a:t>
            </a:fld>
            <a:endParaRPr lang="en-US"/>
          </a:p>
        </p:txBody>
      </p:sp>
      <p:sp>
        <p:nvSpPr>
          <p:cNvPr id="93186" name="Rectangle 2"/>
          <p:cNvSpPr>
            <a:spLocks noGrp="1" noRot="1" noChangeAspect="1" noChangeArrowheads="1" noTextEdit="1"/>
          </p:cNvSpPr>
          <p:nvPr>
            <p:ph type="sldImg"/>
          </p:nvPr>
        </p:nvSpPr>
        <p:spPr>
          <a:ln/>
        </p:spPr>
      </p:sp>
      <p:sp>
        <p:nvSpPr>
          <p:cNvPr id="931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CC1BC1E-9085-4698-8E3F-2B144866EB43}" type="slidenum">
              <a:rPr lang="en-US"/>
              <a:pPr/>
              <a:t>8</a:t>
            </a:fld>
            <a:endParaRPr lang="en-US"/>
          </a:p>
        </p:txBody>
      </p:sp>
      <p:sp>
        <p:nvSpPr>
          <p:cNvPr id="205826" name="Rectangle 2"/>
          <p:cNvSpPr>
            <a:spLocks noGrp="1" noRot="1" noChangeAspect="1" noChangeArrowheads="1" noTextEdit="1"/>
          </p:cNvSpPr>
          <p:nvPr>
            <p:ph type="sldImg"/>
          </p:nvPr>
        </p:nvSpPr>
        <p:spPr>
          <a:ln/>
        </p:spPr>
      </p:sp>
      <p:sp>
        <p:nvSpPr>
          <p:cNvPr id="205827" name="Rectangle 3"/>
          <p:cNvSpPr>
            <a:spLocks noGrp="1" noChangeArrowheads="1"/>
          </p:cNvSpPr>
          <p:nvPr>
            <p:ph type="body" idx="1"/>
          </p:nvPr>
        </p:nvSpPr>
        <p:spPr>
          <a:xfrm>
            <a:off x="685800" y="4343400"/>
            <a:ext cx="5486400" cy="4114800"/>
          </a:xfrm>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4F33B87-70C3-46E9-AB8A-4F0F605D77E2}" type="slidenum">
              <a:rPr lang="en-US"/>
              <a:pPr/>
              <a:t>9</a:t>
            </a:fld>
            <a:endParaRPr lang="en-US"/>
          </a:p>
        </p:txBody>
      </p:sp>
      <p:sp>
        <p:nvSpPr>
          <p:cNvPr id="207874" name="Rectangle 2"/>
          <p:cNvSpPr>
            <a:spLocks noGrp="1" noRot="1" noChangeAspect="1" noChangeArrowheads="1" noTextEdit="1"/>
          </p:cNvSpPr>
          <p:nvPr>
            <p:ph type="sldImg"/>
          </p:nvPr>
        </p:nvSpPr>
        <p:spPr>
          <a:ln/>
        </p:spPr>
      </p:sp>
      <p:sp>
        <p:nvSpPr>
          <p:cNvPr id="207875" name="Rectangle 3"/>
          <p:cNvSpPr>
            <a:spLocks noGrp="1" noChangeArrowheads="1"/>
          </p:cNvSpPr>
          <p:nvPr>
            <p:ph type="body" idx="1"/>
          </p:nvPr>
        </p:nvSpPr>
        <p:spPr>
          <a:xfrm>
            <a:off x="685800" y="4343400"/>
            <a:ext cx="5486400" cy="4114800"/>
          </a:xfrm>
        </p:spPr>
        <p:txBody>
          <a:bodyPr/>
          <a:lstStyle/>
          <a:p>
            <a:pPr marL="228600" indent="-228600"/>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591358-0C64-48CB-8E36-91EEECD5DBFC}" type="slidenum">
              <a:rPr lang="en-US"/>
              <a:pPr/>
              <a:t>10</a:t>
            </a:fld>
            <a:endParaRPr lang="en-US"/>
          </a:p>
        </p:txBody>
      </p:sp>
      <p:sp>
        <p:nvSpPr>
          <p:cNvPr id="209922" name="Rectangle 2"/>
          <p:cNvSpPr>
            <a:spLocks noGrp="1" noRot="1" noChangeAspect="1" noChangeArrowheads="1" noTextEdit="1"/>
          </p:cNvSpPr>
          <p:nvPr>
            <p:ph type="sldImg"/>
          </p:nvPr>
        </p:nvSpPr>
        <p:spPr>
          <a:ln/>
        </p:spPr>
      </p:sp>
      <p:sp>
        <p:nvSpPr>
          <p:cNvPr id="209923" name="Rectangle 3"/>
          <p:cNvSpPr>
            <a:spLocks noGrp="1" noChangeArrowheads="1"/>
          </p:cNvSpPr>
          <p:nvPr>
            <p:ph type="body" idx="1"/>
          </p:nvPr>
        </p:nvSpPr>
        <p:spPr>
          <a:xfrm>
            <a:off x="685800" y="4343400"/>
            <a:ext cx="5486400" cy="4114800"/>
          </a:xfrm>
        </p:spPr>
        <p:txBody>
          <a:bodyPr/>
          <a:lstStyle/>
          <a:p>
            <a:pPr marL="228600" indent="-228600"/>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2069DA3-7FAD-42DF-9D57-695F227035CF}" type="slidenum">
              <a:rPr lang="en-US"/>
              <a:pPr/>
              <a:t>12</a:t>
            </a:fld>
            <a:endParaRPr lang="en-US"/>
          </a:p>
        </p:txBody>
      </p:sp>
      <p:sp>
        <p:nvSpPr>
          <p:cNvPr id="101378" name="Rectangle 2"/>
          <p:cNvSpPr>
            <a:spLocks noGrp="1" noRot="1" noChangeAspect="1" noChangeArrowheads="1" noTextEdit="1"/>
          </p:cNvSpPr>
          <p:nvPr>
            <p:ph type="sldImg"/>
          </p:nvPr>
        </p:nvSpPr>
        <p:spPr>
          <a:ln/>
        </p:spPr>
      </p:sp>
      <p:sp>
        <p:nvSpPr>
          <p:cNvPr id="101379"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27330" name="Group 2"/>
          <p:cNvGrpSpPr>
            <a:grpSpLocks/>
          </p:cNvGrpSpPr>
          <p:nvPr/>
        </p:nvGrpSpPr>
        <p:grpSpPr bwMode="auto">
          <a:xfrm>
            <a:off x="-11113" y="-3175"/>
            <a:ext cx="9166226" cy="6897688"/>
            <a:chOff x="-7" y="-2"/>
            <a:chExt cx="5774" cy="4345"/>
          </a:xfrm>
        </p:grpSpPr>
        <p:grpSp>
          <p:nvGrpSpPr>
            <p:cNvPr id="227331" name="Group 3"/>
            <p:cNvGrpSpPr>
              <a:grpSpLocks/>
            </p:cNvGrpSpPr>
            <p:nvPr userDrawn="1"/>
          </p:nvGrpSpPr>
          <p:grpSpPr bwMode="auto">
            <a:xfrm>
              <a:off x="-7" y="0"/>
              <a:ext cx="5774" cy="4343"/>
              <a:chOff x="-7" y="0"/>
              <a:chExt cx="5774" cy="4343"/>
            </a:xfrm>
          </p:grpSpPr>
          <p:sp>
            <p:nvSpPr>
              <p:cNvPr id="227332" name="Freeform 4"/>
              <p:cNvSpPr>
                <a:spLocks/>
              </p:cNvSpPr>
              <p:nvPr/>
            </p:nvSpPr>
            <p:spPr bwMode="hidden">
              <a:xfrm>
                <a:off x="-7" y="1157"/>
                <a:ext cx="1429" cy="1707"/>
              </a:xfrm>
              <a:custGeom>
                <a:avLst/>
                <a:gdLst/>
                <a:ahLst/>
                <a:cxnLst>
                  <a:cxn ang="0">
                    <a:pos x="808" y="283"/>
                  </a:cxn>
                  <a:cxn ang="0">
                    <a:pos x="673" y="252"/>
                  </a:cxn>
                  <a:cxn ang="0">
                    <a:pos x="654" y="0"/>
                  </a:cxn>
                  <a:cxn ang="0">
                    <a:pos x="488" y="13"/>
                  </a:cxn>
                  <a:cxn ang="0">
                    <a:pos x="476" y="252"/>
                  </a:cxn>
                  <a:cxn ang="0">
                    <a:pos x="365" y="290"/>
                  </a:cxn>
                  <a:cxn ang="0">
                    <a:pos x="206" y="86"/>
                  </a:cxn>
                  <a:cxn ang="0">
                    <a:pos x="95" y="148"/>
                  </a:cxn>
                  <a:cxn ang="0">
                    <a:pos x="200" y="376"/>
                  </a:cxn>
                  <a:cxn ang="0">
                    <a:pos x="126" y="450"/>
                  </a:cxn>
                  <a:cxn ang="0">
                    <a:pos x="0" y="423"/>
                  </a:cxn>
                  <a:cxn ang="0">
                    <a:pos x="0" y="1273"/>
                  </a:cxn>
                  <a:cxn ang="0">
                    <a:pos x="101" y="1226"/>
                  </a:cxn>
                  <a:cxn ang="0">
                    <a:pos x="181" y="1306"/>
                  </a:cxn>
                  <a:cxn ang="0">
                    <a:pos x="70" y="1509"/>
                  </a:cxn>
                  <a:cxn ang="0">
                    <a:pos x="175" y="1596"/>
                  </a:cxn>
                  <a:cxn ang="0">
                    <a:pos x="365" y="1411"/>
                  </a:cxn>
                  <a:cxn ang="0">
                    <a:pos x="476" y="1448"/>
                  </a:cxn>
                  <a:cxn ang="0">
                    <a:pos x="501" y="1700"/>
                  </a:cxn>
                  <a:cxn ang="0">
                    <a:pos x="667" y="1707"/>
                  </a:cxn>
                  <a:cxn ang="0">
                    <a:pos x="685" y="1442"/>
                  </a:cxn>
                  <a:cxn ang="0">
                    <a:pos x="826" y="1405"/>
                  </a:cxn>
                  <a:cxn ang="0">
                    <a:pos x="993" y="1590"/>
                  </a:cxn>
                  <a:cxn ang="0">
                    <a:pos x="1103" y="1522"/>
                  </a:cxn>
                  <a:cxn ang="0">
                    <a:pos x="993" y="1300"/>
                  </a:cxn>
                  <a:cxn ang="0">
                    <a:pos x="1067" y="1207"/>
                  </a:cxn>
                  <a:cxn ang="0">
                    <a:pos x="1288" y="1312"/>
                  </a:cxn>
                  <a:cxn ang="0">
                    <a:pos x="1355" y="1196"/>
                  </a:cxn>
                  <a:cxn ang="0">
                    <a:pos x="1153" y="1047"/>
                  </a:cxn>
                  <a:cxn ang="0">
                    <a:pos x="1177" y="918"/>
                  </a:cxn>
                  <a:cxn ang="0">
                    <a:pos x="1429" y="894"/>
                  </a:cxn>
                  <a:cxn ang="0">
                    <a:pos x="1423" y="764"/>
                  </a:cxn>
                  <a:cxn ang="0">
                    <a:pos x="1171" y="727"/>
                  </a:cxn>
                  <a:cxn ang="0">
                    <a:pos x="1146" y="629"/>
                  </a:cxn>
                  <a:cxn ang="0">
                    <a:pos x="1349" y="487"/>
                  </a:cxn>
                  <a:cxn ang="0">
                    <a:pos x="1282" y="370"/>
                  </a:cxn>
                  <a:cxn ang="0">
                    <a:pos x="1054" y="462"/>
                  </a:cxn>
                  <a:cxn ang="0">
                    <a:pos x="980" y="388"/>
                  </a:cxn>
                  <a:cxn ang="0">
                    <a:pos x="1097" y="173"/>
                  </a:cxn>
                  <a:cxn ang="0">
                    <a:pos x="986" y="105"/>
                  </a:cxn>
                  <a:cxn ang="0">
                    <a:pos x="808" y="283"/>
                  </a:cxn>
                </a:cxnLst>
                <a:rect l="0" t="0" r="r" b="b"/>
                <a:pathLst>
                  <a:path w="1429" h="1707">
                    <a:moveTo>
                      <a:pt x="808" y="283"/>
                    </a:moveTo>
                    <a:lnTo>
                      <a:pt x="673" y="252"/>
                    </a:lnTo>
                    <a:lnTo>
                      <a:pt x="654" y="0"/>
                    </a:lnTo>
                    <a:lnTo>
                      <a:pt x="488" y="13"/>
                    </a:lnTo>
                    <a:lnTo>
                      <a:pt x="476" y="252"/>
                    </a:lnTo>
                    <a:lnTo>
                      <a:pt x="365" y="290"/>
                    </a:lnTo>
                    <a:lnTo>
                      <a:pt x="206" y="86"/>
                    </a:lnTo>
                    <a:lnTo>
                      <a:pt x="95" y="148"/>
                    </a:lnTo>
                    <a:lnTo>
                      <a:pt x="200" y="376"/>
                    </a:lnTo>
                    <a:lnTo>
                      <a:pt x="126" y="450"/>
                    </a:lnTo>
                    <a:lnTo>
                      <a:pt x="0" y="423"/>
                    </a:lnTo>
                    <a:lnTo>
                      <a:pt x="0" y="1273"/>
                    </a:lnTo>
                    <a:lnTo>
                      <a:pt x="101" y="1226"/>
                    </a:lnTo>
                    <a:lnTo>
                      <a:pt x="181" y="1306"/>
                    </a:lnTo>
                    <a:lnTo>
                      <a:pt x="70" y="1509"/>
                    </a:lnTo>
                    <a:lnTo>
                      <a:pt x="175" y="1596"/>
                    </a:lnTo>
                    <a:lnTo>
                      <a:pt x="365" y="1411"/>
                    </a:lnTo>
                    <a:lnTo>
                      <a:pt x="476" y="1448"/>
                    </a:lnTo>
                    <a:lnTo>
                      <a:pt x="501" y="1700"/>
                    </a:lnTo>
                    <a:lnTo>
                      <a:pt x="667" y="1707"/>
                    </a:lnTo>
                    <a:lnTo>
                      <a:pt x="685" y="1442"/>
                    </a:lnTo>
                    <a:lnTo>
                      <a:pt x="826" y="1405"/>
                    </a:lnTo>
                    <a:lnTo>
                      <a:pt x="993" y="1590"/>
                    </a:lnTo>
                    <a:lnTo>
                      <a:pt x="1103" y="1522"/>
                    </a:lnTo>
                    <a:lnTo>
                      <a:pt x="993" y="1300"/>
                    </a:lnTo>
                    <a:lnTo>
                      <a:pt x="1067" y="1207"/>
                    </a:lnTo>
                    <a:lnTo>
                      <a:pt x="1288" y="1312"/>
                    </a:lnTo>
                    <a:lnTo>
                      <a:pt x="1355" y="1196"/>
                    </a:lnTo>
                    <a:lnTo>
                      <a:pt x="1153" y="1047"/>
                    </a:lnTo>
                    <a:lnTo>
                      <a:pt x="1177" y="918"/>
                    </a:lnTo>
                    <a:lnTo>
                      <a:pt x="1429" y="894"/>
                    </a:lnTo>
                    <a:lnTo>
                      <a:pt x="1423" y="764"/>
                    </a:lnTo>
                    <a:lnTo>
                      <a:pt x="1171" y="727"/>
                    </a:lnTo>
                    <a:lnTo>
                      <a:pt x="1146" y="629"/>
                    </a:lnTo>
                    <a:lnTo>
                      <a:pt x="1349" y="487"/>
                    </a:lnTo>
                    <a:lnTo>
                      <a:pt x="1282" y="370"/>
                    </a:lnTo>
                    <a:lnTo>
                      <a:pt x="1054" y="462"/>
                    </a:lnTo>
                    <a:lnTo>
                      <a:pt x="980" y="388"/>
                    </a:lnTo>
                    <a:lnTo>
                      <a:pt x="1097" y="173"/>
                    </a:lnTo>
                    <a:lnTo>
                      <a:pt x="986" y="105"/>
                    </a:lnTo>
                    <a:lnTo>
                      <a:pt x="808" y="283"/>
                    </a:lnTo>
                    <a:close/>
                  </a:path>
                </a:pathLst>
              </a:custGeom>
              <a:gradFill rotWithShape="0">
                <a:gsLst>
                  <a:gs pos="0">
                    <a:schemeClr val="accent2"/>
                  </a:gs>
                  <a:gs pos="100000">
                    <a:schemeClr val="bg1"/>
                  </a:gs>
                </a:gsLst>
                <a:lin ang="0" scaled="1"/>
              </a:gradFill>
              <a:ln w="9525">
                <a:noFill/>
                <a:round/>
                <a:headEnd/>
                <a:tailEnd/>
              </a:ln>
              <a:effectLst/>
            </p:spPr>
            <p:txBody>
              <a:bodyPr wrap="none" anchor="ctr"/>
              <a:lstStyle/>
              <a:p>
                <a:endParaRPr lang="en-US"/>
              </a:p>
            </p:txBody>
          </p:sp>
          <p:sp>
            <p:nvSpPr>
              <p:cNvPr id="227333" name="Freeform 5"/>
              <p:cNvSpPr>
                <a:spLocks/>
              </p:cNvSpPr>
              <p:nvPr/>
            </p:nvSpPr>
            <p:spPr bwMode="hidden">
              <a:xfrm>
                <a:off x="68" y="10"/>
                <a:ext cx="528" cy="496"/>
              </a:xfrm>
              <a:custGeom>
                <a:avLst/>
                <a:gdLst/>
                <a:ahLst/>
                <a:cxnLst>
                  <a:cxn ang="0">
                    <a:pos x="335" y="56"/>
                  </a:cxn>
                  <a:cxn ang="0">
                    <a:pos x="293" y="46"/>
                  </a:cxn>
                  <a:cxn ang="0">
                    <a:pos x="288" y="0"/>
                  </a:cxn>
                  <a:cxn ang="0">
                    <a:pos x="238" y="0"/>
                  </a:cxn>
                  <a:cxn ang="0">
                    <a:pos x="232" y="46"/>
                  </a:cxn>
                  <a:cxn ang="0">
                    <a:pos x="198" y="58"/>
                  </a:cxn>
                  <a:cxn ang="0">
                    <a:pos x="146" y="0"/>
                  </a:cxn>
                  <a:cxn ang="0">
                    <a:pos x="114" y="14"/>
                  </a:cxn>
                  <a:cxn ang="0">
                    <a:pos x="147" y="84"/>
                  </a:cxn>
                  <a:cxn ang="0">
                    <a:pos x="124" y="107"/>
                  </a:cxn>
                  <a:cxn ang="0">
                    <a:pos x="50" y="81"/>
                  </a:cxn>
                  <a:cxn ang="0">
                    <a:pos x="32" y="109"/>
                  </a:cxn>
                  <a:cxn ang="0">
                    <a:pos x="90" y="159"/>
                  </a:cxn>
                  <a:cxn ang="0">
                    <a:pos x="80" y="197"/>
                  </a:cxn>
                  <a:cxn ang="0">
                    <a:pos x="2" y="202"/>
                  </a:cxn>
                  <a:cxn ang="0">
                    <a:pos x="0" y="244"/>
                  </a:cxn>
                  <a:cxn ang="0">
                    <a:pos x="80" y="256"/>
                  </a:cxn>
                  <a:cxn ang="0">
                    <a:pos x="88" y="292"/>
                  </a:cxn>
                  <a:cxn ang="0">
                    <a:pos x="29" y="345"/>
                  </a:cxn>
                  <a:cxn ang="0">
                    <a:pos x="50" y="378"/>
                  </a:cxn>
                  <a:cxn ang="0">
                    <a:pos x="116" y="347"/>
                  </a:cxn>
                  <a:cxn ang="0">
                    <a:pos x="141" y="372"/>
                  </a:cxn>
                  <a:cxn ang="0">
                    <a:pos x="107" y="435"/>
                  </a:cxn>
                  <a:cxn ang="0">
                    <a:pos x="139" y="462"/>
                  </a:cxn>
                  <a:cxn ang="0">
                    <a:pos x="198" y="404"/>
                  </a:cxn>
                  <a:cxn ang="0">
                    <a:pos x="232" y="416"/>
                  </a:cxn>
                  <a:cxn ang="0">
                    <a:pos x="240" y="494"/>
                  </a:cxn>
                  <a:cxn ang="0">
                    <a:pos x="292" y="496"/>
                  </a:cxn>
                  <a:cxn ang="0">
                    <a:pos x="297" y="414"/>
                  </a:cxn>
                  <a:cxn ang="0">
                    <a:pos x="341" y="403"/>
                  </a:cxn>
                  <a:cxn ang="0">
                    <a:pos x="393" y="460"/>
                  </a:cxn>
                  <a:cxn ang="0">
                    <a:pos x="427" y="439"/>
                  </a:cxn>
                  <a:cxn ang="0">
                    <a:pos x="393" y="370"/>
                  </a:cxn>
                  <a:cxn ang="0">
                    <a:pos x="416" y="341"/>
                  </a:cxn>
                  <a:cxn ang="0">
                    <a:pos x="484" y="374"/>
                  </a:cxn>
                  <a:cxn ang="0">
                    <a:pos x="505" y="338"/>
                  </a:cxn>
                  <a:cxn ang="0">
                    <a:pos x="442" y="292"/>
                  </a:cxn>
                  <a:cxn ang="0">
                    <a:pos x="450" y="252"/>
                  </a:cxn>
                  <a:cxn ang="0">
                    <a:pos x="528" y="244"/>
                  </a:cxn>
                  <a:cxn ang="0">
                    <a:pos x="526" y="204"/>
                  </a:cxn>
                  <a:cxn ang="0">
                    <a:pos x="448" y="193"/>
                  </a:cxn>
                  <a:cxn ang="0">
                    <a:pos x="440" y="162"/>
                  </a:cxn>
                  <a:cxn ang="0">
                    <a:pos x="503" y="119"/>
                  </a:cxn>
                  <a:cxn ang="0">
                    <a:pos x="482" y="82"/>
                  </a:cxn>
                  <a:cxn ang="0">
                    <a:pos x="412" y="111"/>
                  </a:cxn>
                  <a:cxn ang="0">
                    <a:pos x="389" y="88"/>
                  </a:cxn>
                  <a:cxn ang="0">
                    <a:pos x="425" y="21"/>
                  </a:cxn>
                  <a:cxn ang="0">
                    <a:pos x="391" y="0"/>
                  </a:cxn>
                  <a:cxn ang="0">
                    <a:pos x="335" y="56"/>
                  </a:cxn>
                </a:cxnLst>
                <a:rect l="0" t="0" r="r" b="b"/>
                <a:pathLst>
                  <a:path w="528" h="496">
                    <a:moveTo>
                      <a:pt x="335" y="56"/>
                    </a:moveTo>
                    <a:lnTo>
                      <a:pt x="293" y="46"/>
                    </a:lnTo>
                    <a:lnTo>
                      <a:pt x="288" y="0"/>
                    </a:lnTo>
                    <a:lnTo>
                      <a:pt x="238" y="0"/>
                    </a:lnTo>
                    <a:lnTo>
                      <a:pt x="232" y="46"/>
                    </a:lnTo>
                    <a:lnTo>
                      <a:pt x="198" y="58"/>
                    </a:lnTo>
                    <a:lnTo>
                      <a:pt x="146" y="0"/>
                    </a:lnTo>
                    <a:lnTo>
                      <a:pt x="114" y="14"/>
                    </a:lnTo>
                    <a:lnTo>
                      <a:pt x="147" y="84"/>
                    </a:lnTo>
                    <a:lnTo>
                      <a:pt x="124" y="107"/>
                    </a:lnTo>
                    <a:lnTo>
                      <a:pt x="50" y="81"/>
                    </a:lnTo>
                    <a:lnTo>
                      <a:pt x="32" y="109"/>
                    </a:lnTo>
                    <a:lnTo>
                      <a:pt x="90" y="159"/>
                    </a:lnTo>
                    <a:lnTo>
                      <a:pt x="80" y="197"/>
                    </a:lnTo>
                    <a:lnTo>
                      <a:pt x="2" y="202"/>
                    </a:lnTo>
                    <a:lnTo>
                      <a:pt x="0" y="244"/>
                    </a:lnTo>
                    <a:lnTo>
                      <a:pt x="80" y="256"/>
                    </a:lnTo>
                    <a:lnTo>
                      <a:pt x="88" y="292"/>
                    </a:lnTo>
                    <a:lnTo>
                      <a:pt x="29" y="345"/>
                    </a:lnTo>
                    <a:lnTo>
                      <a:pt x="50" y="378"/>
                    </a:lnTo>
                    <a:lnTo>
                      <a:pt x="116" y="347"/>
                    </a:lnTo>
                    <a:lnTo>
                      <a:pt x="141" y="372"/>
                    </a:lnTo>
                    <a:lnTo>
                      <a:pt x="107" y="435"/>
                    </a:lnTo>
                    <a:lnTo>
                      <a:pt x="139" y="462"/>
                    </a:lnTo>
                    <a:lnTo>
                      <a:pt x="198" y="404"/>
                    </a:lnTo>
                    <a:lnTo>
                      <a:pt x="232" y="416"/>
                    </a:lnTo>
                    <a:lnTo>
                      <a:pt x="240" y="494"/>
                    </a:lnTo>
                    <a:lnTo>
                      <a:pt x="292" y="496"/>
                    </a:lnTo>
                    <a:lnTo>
                      <a:pt x="297" y="414"/>
                    </a:lnTo>
                    <a:lnTo>
                      <a:pt x="341" y="403"/>
                    </a:lnTo>
                    <a:lnTo>
                      <a:pt x="393" y="460"/>
                    </a:lnTo>
                    <a:lnTo>
                      <a:pt x="427" y="439"/>
                    </a:lnTo>
                    <a:lnTo>
                      <a:pt x="393" y="370"/>
                    </a:lnTo>
                    <a:lnTo>
                      <a:pt x="416" y="341"/>
                    </a:lnTo>
                    <a:lnTo>
                      <a:pt x="484" y="374"/>
                    </a:lnTo>
                    <a:lnTo>
                      <a:pt x="505" y="338"/>
                    </a:lnTo>
                    <a:lnTo>
                      <a:pt x="442" y="292"/>
                    </a:lnTo>
                    <a:lnTo>
                      <a:pt x="450" y="252"/>
                    </a:lnTo>
                    <a:lnTo>
                      <a:pt x="528" y="244"/>
                    </a:lnTo>
                    <a:lnTo>
                      <a:pt x="526" y="204"/>
                    </a:lnTo>
                    <a:lnTo>
                      <a:pt x="448" y="193"/>
                    </a:lnTo>
                    <a:lnTo>
                      <a:pt x="440" y="162"/>
                    </a:lnTo>
                    <a:lnTo>
                      <a:pt x="503" y="119"/>
                    </a:lnTo>
                    <a:lnTo>
                      <a:pt x="482" y="82"/>
                    </a:lnTo>
                    <a:lnTo>
                      <a:pt x="412" y="111"/>
                    </a:lnTo>
                    <a:lnTo>
                      <a:pt x="389" y="88"/>
                    </a:lnTo>
                    <a:lnTo>
                      <a:pt x="425" y="21"/>
                    </a:lnTo>
                    <a:lnTo>
                      <a:pt x="391" y="0"/>
                    </a:lnTo>
                    <a:lnTo>
                      <a:pt x="335" y="56"/>
                    </a:lnTo>
                    <a:close/>
                  </a:path>
                </a:pathLst>
              </a:custGeom>
              <a:gradFill rotWithShape="0">
                <a:gsLst>
                  <a:gs pos="0">
                    <a:schemeClr val="accent1"/>
                  </a:gs>
                  <a:gs pos="100000">
                    <a:schemeClr val="bg1"/>
                  </a:gs>
                </a:gsLst>
                <a:lin ang="2700000" scaled="1"/>
              </a:gradFill>
              <a:ln w="9525">
                <a:noFill/>
                <a:round/>
                <a:headEnd/>
                <a:tailEnd/>
              </a:ln>
              <a:effectLst/>
            </p:spPr>
            <p:txBody>
              <a:bodyPr wrap="none" anchor="ctr"/>
              <a:lstStyle/>
              <a:p>
                <a:endParaRPr lang="en-US"/>
              </a:p>
            </p:txBody>
          </p:sp>
          <p:sp>
            <p:nvSpPr>
              <p:cNvPr id="227334" name="Freeform 6"/>
              <p:cNvSpPr>
                <a:spLocks/>
              </p:cNvSpPr>
              <p:nvPr/>
            </p:nvSpPr>
            <p:spPr bwMode="hidden">
              <a:xfrm>
                <a:off x="751" y="223"/>
                <a:ext cx="1428" cy="1430"/>
              </a:xfrm>
              <a:custGeom>
                <a:avLst/>
                <a:gdLst/>
                <a:ahLst/>
                <a:cxnLst>
                  <a:cxn ang="0">
                    <a:pos x="1469" y="384"/>
                  </a:cxn>
                  <a:cxn ang="0">
                    <a:pos x="1285" y="342"/>
                  </a:cxn>
                  <a:cxn ang="0">
                    <a:pos x="1260" y="0"/>
                  </a:cxn>
                  <a:cxn ang="0">
                    <a:pos x="1035" y="17"/>
                  </a:cxn>
                  <a:cxn ang="0">
                    <a:pos x="1018" y="342"/>
                  </a:cxn>
                  <a:cxn ang="0">
                    <a:pos x="868" y="393"/>
                  </a:cxn>
                  <a:cxn ang="0">
                    <a:pos x="651" y="117"/>
                  </a:cxn>
                  <a:cxn ang="0">
                    <a:pos x="501" y="201"/>
                  </a:cxn>
                  <a:cxn ang="0">
                    <a:pos x="643" y="509"/>
                  </a:cxn>
                  <a:cxn ang="0">
                    <a:pos x="543" y="610"/>
                  </a:cxn>
                  <a:cxn ang="0">
                    <a:pos x="217" y="493"/>
                  </a:cxn>
                  <a:cxn ang="0">
                    <a:pos x="142" y="618"/>
                  </a:cxn>
                  <a:cxn ang="0">
                    <a:pos x="392" y="835"/>
                  </a:cxn>
                  <a:cxn ang="0">
                    <a:pos x="351" y="1002"/>
                  </a:cxn>
                  <a:cxn ang="0">
                    <a:pos x="8" y="1027"/>
                  </a:cxn>
                  <a:cxn ang="0">
                    <a:pos x="0" y="1211"/>
                  </a:cxn>
                  <a:cxn ang="0">
                    <a:pos x="351" y="1261"/>
                  </a:cxn>
                  <a:cxn ang="0">
                    <a:pos x="384" y="1419"/>
                  </a:cxn>
                  <a:cxn ang="0">
                    <a:pos x="125" y="1653"/>
                  </a:cxn>
                  <a:cxn ang="0">
                    <a:pos x="217" y="1795"/>
                  </a:cxn>
                  <a:cxn ang="0">
                    <a:pos x="509" y="1661"/>
                  </a:cxn>
                  <a:cxn ang="0">
                    <a:pos x="618" y="1770"/>
                  </a:cxn>
                  <a:cxn ang="0">
                    <a:pos x="467" y="2045"/>
                  </a:cxn>
                  <a:cxn ang="0">
                    <a:pos x="609" y="2162"/>
                  </a:cxn>
                  <a:cxn ang="0">
                    <a:pos x="868" y="1912"/>
                  </a:cxn>
                  <a:cxn ang="0">
                    <a:pos x="1018" y="1962"/>
                  </a:cxn>
                  <a:cxn ang="0">
                    <a:pos x="1052" y="2304"/>
                  </a:cxn>
                  <a:cxn ang="0">
                    <a:pos x="1277" y="2313"/>
                  </a:cxn>
                  <a:cxn ang="0">
                    <a:pos x="1302" y="1954"/>
                  </a:cxn>
                  <a:cxn ang="0">
                    <a:pos x="1494" y="1904"/>
                  </a:cxn>
                  <a:cxn ang="0">
                    <a:pos x="1720" y="2154"/>
                  </a:cxn>
                  <a:cxn ang="0">
                    <a:pos x="1870" y="2062"/>
                  </a:cxn>
                  <a:cxn ang="0">
                    <a:pos x="1720" y="1762"/>
                  </a:cxn>
                  <a:cxn ang="0">
                    <a:pos x="1820" y="1636"/>
                  </a:cxn>
                  <a:cxn ang="0">
                    <a:pos x="2120" y="1778"/>
                  </a:cxn>
                  <a:cxn ang="0">
                    <a:pos x="2212" y="1620"/>
                  </a:cxn>
                  <a:cxn ang="0">
                    <a:pos x="1937" y="1419"/>
                  </a:cxn>
                  <a:cxn ang="0">
                    <a:pos x="1970" y="1244"/>
                  </a:cxn>
                  <a:cxn ang="0">
                    <a:pos x="2312" y="1211"/>
                  </a:cxn>
                  <a:cxn ang="0">
                    <a:pos x="2304" y="1035"/>
                  </a:cxn>
                  <a:cxn ang="0">
                    <a:pos x="1962" y="985"/>
                  </a:cxn>
                  <a:cxn ang="0">
                    <a:pos x="1928" y="852"/>
                  </a:cxn>
                  <a:cxn ang="0">
                    <a:pos x="2204" y="660"/>
                  </a:cxn>
                  <a:cxn ang="0">
                    <a:pos x="2112" y="501"/>
                  </a:cxn>
                  <a:cxn ang="0">
                    <a:pos x="1803" y="626"/>
                  </a:cxn>
                  <a:cxn ang="0">
                    <a:pos x="1703" y="526"/>
                  </a:cxn>
                  <a:cxn ang="0">
                    <a:pos x="1861" y="234"/>
                  </a:cxn>
                  <a:cxn ang="0">
                    <a:pos x="1711" y="142"/>
                  </a:cxn>
                  <a:cxn ang="0">
                    <a:pos x="1469" y="384"/>
                  </a:cxn>
                </a:cxnLst>
                <a:rect l="0" t="0" r="r" b="b"/>
                <a:pathLst>
                  <a:path w="2312" h="2313">
                    <a:moveTo>
                      <a:pt x="1469" y="384"/>
                    </a:moveTo>
                    <a:lnTo>
                      <a:pt x="1285" y="342"/>
                    </a:lnTo>
                    <a:lnTo>
                      <a:pt x="1260" y="0"/>
                    </a:lnTo>
                    <a:lnTo>
                      <a:pt x="1035" y="17"/>
                    </a:lnTo>
                    <a:lnTo>
                      <a:pt x="1018" y="342"/>
                    </a:lnTo>
                    <a:lnTo>
                      <a:pt x="868" y="393"/>
                    </a:lnTo>
                    <a:lnTo>
                      <a:pt x="651" y="117"/>
                    </a:lnTo>
                    <a:lnTo>
                      <a:pt x="501" y="201"/>
                    </a:lnTo>
                    <a:lnTo>
                      <a:pt x="643" y="509"/>
                    </a:lnTo>
                    <a:lnTo>
                      <a:pt x="543" y="610"/>
                    </a:lnTo>
                    <a:lnTo>
                      <a:pt x="217" y="493"/>
                    </a:lnTo>
                    <a:lnTo>
                      <a:pt x="142" y="618"/>
                    </a:lnTo>
                    <a:lnTo>
                      <a:pt x="392" y="835"/>
                    </a:lnTo>
                    <a:lnTo>
                      <a:pt x="351" y="1002"/>
                    </a:lnTo>
                    <a:lnTo>
                      <a:pt x="8" y="1027"/>
                    </a:lnTo>
                    <a:lnTo>
                      <a:pt x="0" y="1211"/>
                    </a:lnTo>
                    <a:lnTo>
                      <a:pt x="351" y="1261"/>
                    </a:lnTo>
                    <a:lnTo>
                      <a:pt x="384" y="1419"/>
                    </a:lnTo>
                    <a:lnTo>
                      <a:pt x="125" y="1653"/>
                    </a:lnTo>
                    <a:lnTo>
                      <a:pt x="217" y="1795"/>
                    </a:lnTo>
                    <a:lnTo>
                      <a:pt x="509" y="1661"/>
                    </a:lnTo>
                    <a:lnTo>
                      <a:pt x="618" y="1770"/>
                    </a:lnTo>
                    <a:lnTo>
                      <a:pt x="467" y="2045"/>
                    </a:lnTo>
                    <a:lnTo>
                      <a:pt x="609" y="2162"/>
                    </a:lnTo>
                    <a:lnTo>
                      <a:pt x="868" y="1912"/>
                    </a:lnTo>
                    <a:lnTo>
                      <a:pt x="1018" y="1962"/>
                    </a:lnTo>
                    <a:lnTo>
                      <a:pt x="1052" y="2304"/>
                    </a:lnTo>
                    <a:lnTo>
                      <a:pt x="1277" y="2313"/>
                    </a:lnTo>
                    <a:lnTo>
                      <a:pt x="1302" y="1954"/>
                    </a:lnTo>
                    <a:lnTo>
                      <a:pt x="1494" y="1904"/>
                    </a:lnTo>
                    <a:lnTo>
                      <a:pt x="1720" y="2154"/>
                    </a:lnTo>
                    <a:lnTo>
                      <a:pt x="1870" y="2062"/>
                    </a:lnTo>
                    <a:lnTo>
                      <a:pt x="1720" y="1762"/>
                    </a:lnTo>
                    <a:lnTo>
                      <a:pt x="1820" y="1636"/>
                    </a:lnTo>
                    <a:lnTo>
                      <a:pt x="2120" y="1778"/>
                    </a:lnTo>
                    <a:lnTo>
                      <a:pt x="2212" y="1620"/>
                    </a:lnTo>
                    <a:lnTo>
                      <a:pt x="1937" y="1419"/>
                    </a:lnTo>
                    <a:lnTo>
                      <a:pt x="1970" y="1244"/>
                    </a:lnTo>
                    <a:lnTo>
                      <a:pt x="2312" y="1211"/>
                    </a:lnTo>
                    <a:lnTo>
                      <a:pt x="2304" y="1035"/>
                    </a:lnTo>
                    <a:lnTo>
                      <a:pt x="1962" y="985"/>
                    </a:lnTo>
                    <a:lnTo>
                      <a:pt x="1928" y="852"/>
                    </a:lnTo>
                    <a:lnTo>
                      <a:pt x="2204" y="660"/>
                    </a:lnTo>
                    <a:lnTo>
                      <a:pt x="2112" y="501"/>
                    </a:lnTo>
                    <a:lnTo>
                      <a:pt x="1803" y="626"/>
                    </a:lnTo>
                    <a:lnTo>
                      <a:pt x="1703" y="526"/>
                    </a:lnTo>
                    <a:lnTo>
                      <a:pt x="1861" y="234"/>
                    </a:lnTo>
                    <a:lnTo>
                      <a:pt x="1711" y="142"/>
                    </a:lnTo>
                    <a:lnTo>
                      <a:pt x="1469" y="384"/>
                    </a:lnTo>
                    <a:close/>
                  </a:path>
                </a:pathLst>
              </a:custGeom>
              <a:gradFill rotWithShape="0">
                <a:gsLst>
                  <a:gs pos="0">
                    <a:schemeClr val="bg2"/>
                  </a:gs>
                  <a:gs pos="100000">
                    <a:schemeClr val="bg1"/>
                  </a:gs>
                </a:gsLst>
                <a:lin ang="18900000" scaled="1"/>
              </a:gradFill>
              <a:ln w="9525">
                <a:noFill/>
                <a:round/>
                <a:headEnd/>
                <a:tailEnd/>
              </a:ln>
              <a:effectLst/>
            </p:spPr>
            <p:txBody>
              <a:bodyPr wrap="none" anchor="ctr"/>
              <a:lstStyle/>
              <a:p>
                <a:endParaRPr lang="en-US"/>
              </a:p>
            </p:txBody>
          </p:sp>
          <p:sp>
            <p:nvSpPr>
              <p:cNvPr id="227335" name="Freeform 7"/>
              <p:cNvSpPr>
                <a:spLocks/>
              </p:cNvSpPr>
              <p:nvPr/>
            </p:nvSpPr>
            <p:spPr bwMode="hidden">
              <a:xfrm>
                <a:off x="1595" y="800"/>
                <a:ext cx="2312" cy="2313"/>
              </a:xfrm>
              <a:custGeom>
                <a:avLst/>
                <a:gdLst/>
                <a:ahLst/>
                <a:cxnLst>
                  <a:cxn ang="0">
                    <a:pos x="1469" y="384"/>
                  </a:cxn>
                  <a:cxn ang="0">
                    <a:pos x="1285" y="342"/>
                  </a:cxn>
                  <a:cxn ang="0">
                    <a:pos x="1260" y="0"/>
                  </a:cxn>
                  <a:cxn ang="0">
                    <a:pos x="1035" y="17"/>
                  </a:cxn>
                  <a:cxn ang="0">
                    <a:pos x="1018" y="342"/>
                  </a:cxn>
                  <a:cxn ang="0">
                    <a:pos x="868" y="393"/>
                  </a:cxn>
                  <a:cxn ang="0">
                    <a:pos x="651" y="117"/>
                  </a:cxn>
                  <a:cxn ang="0">
                    <a:pos x="501" y="201"/>
                  </a:cxn>
                  <a:cxn ang="0">
                    <a:pos x="643" y="509"/>
                  </a:cxn>
                  <a:cxn ang="0">
                    <a:pos x="543" y="610"/>
                  </a:cxn>
                  <a:cxn ang="0">
                    <a:pos x="217" y="493"/>
                  </a:cxn>
                  <a:cxn ang="0">
                    <a:pos x="142" y="618"/>
                  </a:cxn>
                  <a:cxn ang="0">
                    <a:pos x="392" y="835"/>
                  </a:cxn>
                  <a:cxn ang="0">
                    <a:pos x="351" y="1002"/>
                  </a:cxn>
                  <a:cxn ang="0">
                    <a:pos x="8" y="1027"/>
                  </a:cxn>
                  <a:cxn ang="0">
                    <a:pos x="0" y="1211"/>
                  </a:cxn>
                  <a:cxn ang="0">
                    <a:pos x="351" y="1261"/>
                  </a:cxn>
                  <a:cxn ang="0">
                    <a:pos x="384" y="1419"/>
                  </a:cxn>
                  <a:cxn ang="0">
                    <a:pos x="125" y="1653"/>
                  </a:cxn>
                  <a:cxn ang="0">
                    <a:pos x="217" y="1795"/>
                  </a:cxn>
                  <a:cxn ang="0">
                    <a:pos x="509" y="1661"/>
                  </a:cxn>
                  <a:cxn ang="0">
                    <a:pos x="618" y="1770"/>
                  </a:cxn>
                  <a:cxn ang="0">
                    <a:pos x="467" y="2045"/>
                  </a:cxn>
                  <a:cxn ang="0">
                    <a:pos x="609" y="2162"/>
                  </a:cxn>
                  <a:cxn ang="0">
                    <a:pos x="868" y="1912"/>
                  </a:cxn>
                  <a:cxn ang="0">
                    <a:pos x="1018" y="1962"/>
                  </a:cxn>
                  <a:cxn ang="0">
                    <a:pos x="1052" y="2304"/>
                  </a:cxn>
                  <a:cxn ang="0">
                    <a:pos x="1277" y="2313"/>
                  </a:cxn>
                  <a:cxn ang="0">
                    <a:pos x="1302" y="1954"/>
                  </a:cxn>
                  <a:cxn ang="0">
                    <a:pos x="1494" y="1904"/>
                  </a:cxn>
                  <a:cxn ang="0">
                    <a:pos x="1720" y="2154"/>
                  </a:cxn>
                  <a:cxn ang="0">
                    <a:pos x="1870" y="2062"/>
                  </a:cxn>
                  <a:cxn ang="0">
                    <a:pos x="1720" y="1762"/>
                  </a:cxn>
                  <a:cxn ang="0">
                    <a:pos x="1820" y="1636"/>
                  </a:cxn>
                  <a:cxn ang="0">
                    <a:pos x="2120" y="1778"/>
                  </a:cxn>
                  <a:cxn ang="0">
                    <a:pos x="2212" y="1620"/>
                  </a:cxn>
                  <a:cxn ang="0">
                    <a:pos x="1937" y="1419"/>
                  </a:cxn>
                  <a:cxn ang="0">
                    <a:pos x="1970" y="1244"/>
                  </a:cxn>
                  <a:cxn ang="0">
                    <a:pos x="2312" y="1211"/>
                  </a:cxn>
                  <a:cxn ang="0">
                    <a:pos x="2304" y="1035"/>
                  </a:cxn>
                  <a:cxn ang="0">
                    <a:pos x="1962" y="985"/>
                  </a:cxn>
                  <a:cxn ang="0">
                    <a:pos x="1928" y="852"/>
                  </a:cxn>
                  <a:cxn ang="0">
                    <a:pos x="2204" y="660"/>
                  </a:cxn>
                  <a:cxn ang="0">
                    <a:pos x="2112" y="501"/>
                  </a:cxn>
                  <a:cxn ang="0">
                    <a:pos x="1803" y="626"/>
                  </a:cxn>
                  <a:cxn ang="0">
                    <a:pos x="1703" y="526"/>
                  </a:cxn>
                  <a:cxn ang="0">
                    <a:pos x="1861" y="234"/>
                  </a:cxn>
                  <a:cxn ang="0">
                    <a:pos x="1711" y="142"/>
                  </a:cxn>
                  <a:cxn ang="0">
                    <a:pos x="1469" y="384"/>
                  </a:cxn>
                </a:cxnLst>
                <a:rect l="0" t="0" r="r" b="b"/>
                <a:pathLst>
                  <a:path w="2312" h="2313">
                    <a:moveTo>
                      <a:pt x="1469" y="384"/>
                    </a:moveTo>
                    <a:lnTo>
                      <a:pt x="1285" y="342"/>
                    </a:lnTo>
                    <a:lnTo>
                      <a:pt x="1260" y="0"/>
                    </a:lnTo>
                    <a:lnTo>
                      <a:pt x="1035" y="17"/>
                    </a:lnTo>
                    <a:lnTo>
                      <a:pt x="1018" y="342"/>
                    </a:lnTo>
                    <a:lnTo>
                      <a:pt x="868" y="393"/>
                    </a:lnTo>
                    <a:lnTo>
                      <a:pt x="651" y="117"/>
                    </a:lnTo>
                    <a:lnTo>
                      <a:pt x="501" y="201"/>
                    </a:lnTo>
                    <a:lnTo>
                      <a:pt x="643" y="509"/>
                    </a:lnTo>
                    <a:lnTo>
                      <a:pt x="543" y="610"/>
                    </a:lnTo>
                    <a:lnTo>
                      <a:pt x="217" y="493"/>
                    </a:lnTo>
                    <a:lnTo>
                      <a:pt x="142" y="618"/>
                    </a:lnTo>
                    <a:lnTo>
                      <a:pt x="392" y="835"/>
                    </a:lnTo>
                    <a:lnTo>
                      <a:pt x="351" y="1002"/>
                    </a:lnTo>
                    <a:lnTo>
                      <a:pt x="8" y="1027"/>
                    </a:lnTo>
                    <a:lnTo>
                      <a:pt x="0" y="1211"/>
                    </a:lnTo>
                    <a:lnTo>
                      <a:pt x="351" y="1261"/>
                    </a:lnTo>
                    <a:lnTo>
                      <a:pt x="384" y="1419"/>
                    </a:lnTo>
                    <a:lnTo>
                      <a:pt x="125" y="1653"/>
                    </a:lnTo>
                    <a:lnTo>
                      <a:pt x="217" y="1795"/>
                    </a:lnTo>
                    <a:lnTo>
                      <a:pt x="509" y="1661"/>
                    </a:lnTo>
                    <a:lnTo>
                      <a:pt x="618" y="1770"/>
                    </a:lnTo>
                    <a:lnTo>
                      <a:pt x="467" y="2045"/>
                    </a:lnTo>
                    <a:lnTo>
                      <a:pt x="609" y="2162"/>
                    </a:lnTo>
                    <a:lnTo>
                      <a:pt x="868" y="1912"/>
                    </a:lnTo>
                    <a:lnTo>
                      <a:pt x="1018" y="1962"/>
                    </a:lnTo>
                    <a:lnTo>
                      <a:pt x="1052" y="2304"/>
                    </a:lnTo>
                    <a:lnTo>
                      <a:pt x="1277" y="2313"/>
                    </a:lnTo>
                    <a:lnTo>
                      <a:pt x="1302" y="1954"/>
                    </a:lnTo>
                    <a:lnTo>
                      <a:pt x="1494" y="1904"/>
                    </a:lnTo>
                    <a:lnTo>
                      <a:pt x="1720" y="2154"/>
                    </a:lnTo>
                    <a:lnTo>
                      <a:pt x="1870" y="2062"/>
                    </a:lnTo>
                    <a:lnTo>
                      <a:pt x="1720" y="1762"/>
                    </a:lnTo>
                    <a:lnTo>
                      <a:pt x="1820" y="1636"/>
                    </a:lnTo>
                    <a:lnTo>
                      <a:pt x="2120" y="1778"/>
                    </a:lnTo>
                    <a:lnTo>
                      <a:pt x="2212" y="1620"/>
                    </a:lnTo>
                    <a:lnTo>
                      <a:pt x="1937" y="1419"/>
                    </a:lnTo>
                    <a:lnTo>
                      <a:pt x="1970" y="1244"/>
                    </a:lnTo>
                    <a:lnTo>
                      <a:pt x="2312" y="1211"/>
                    </a:lnTo>
                    <a:lnTo>
                      <a:pt x="2304" y="1035"/>
                    </a:lnTo>
                    <a:lnTo>
                      <a:pt x="1962" y="985"/>
                    </a:lnTo>
                    <a:lnTo>
                      <a:pt x="1928" y="852"/>
                    </a:lnTo>
                    <a:lnTo>
                      <a:pt x="2204" y="660"/>
                    </a:lnTo>
                    <a:lnTo>
                      <a:pt x="2112" y="501"/>
                    </a:lnTo>
                    <a:lnTo>
                      <a:pt x="1803" y="626"/>
                    </a:lnTo>
                    <a:lnTo>
                      <a:pt x="1703" y="526"/>
                    </a:lnTo>
                    <a:lnTo>
                      <a:pt x="1861" y="234"/>
                    </a:lnTo>
                    <a:lnTo>
                      <a:pt x="1711" y="142"/>
                    </a:lnTo>
                    <a:lnTo>
                      <a:pt x="1469" y="384"/>
                    </a:lnTo>
                    <a:close/>
                  </a:path>
                </a:pathLst>
              </a:custGeom>
              <a:gradFill rotWithShape="0">
                <a:gsLst>
                  <a:gs pos="0">
                    <a:schemeClr val="bg1"/>
                  </a:gs>
                  <a:gs pos="100000">
                    <a:schemeClr val="bg2"/>
                  </a:gs>
                </a:gsLst>
                <a:lin ang="2700000" scaled="1"/>
              </a:gradFill>
              <a:ln w="9525">
                <a:noFill/>
                <a:round/>
                <a:headEnd/>
                <a:tailEnd/>
              </a:ln>
              <a:effectLst/>
            </p:spPr>
            <p:txBody>
              <a:bodyPr wrap="none" anchor="ctr"/>
              <a:lstStyle/>
              <a:p>
                <a:endParaRPr lang="en-US"/>
              </a:p>
            </p:txBody>
          </p:sp>
          <p:sp>
            <p:nvSpPr>
              <p:cNvPr id="227336" name="Freeform 8"/>
              <p:cNvSpPr>
                <a:spLocks/>
              </p:cNvSpPr>
              <p:nvPr/>
            </p:nvSpPr>
            <p:spPr bwMode="hidden">
              <a:xfrm>
                <a:off x="2" y="3022"/>
                <a:ext cx="2153" cy="1321"/>
              </a:xfrm>
              <a:custGeom>
                <a:avLst/>
                <a:gdLst/>
                <a:ahLst/>
                <a:cxnLst>
                  <a:cxn ang="0">
                    <a:pos x="1368" y="358"/>
                  </a:cxn>
                  <a:cxn ang="0">
                    <a:pos x="1197" y="318"/>
                  </a:cxn>
                  <a:cxn ang="0">
                    <a:pos x="1173" y="0"/>
                  </a:cxn>
                  <a:cxn ang="0">
                    <a:pos x="964" y="16"/>
                  </a:cxn>
                  <a:cxn ang="0">
                    <a:pos x="948" y="318"/>
                  </a:cxn>
                  <a:cxn ang="0">
                    <a:pos x="808" y="366"/>
                  </a:cxn>
                  <a:cxn ang="0">
                    <a:pos x="606" y="109"/>
                  </a:cxn>
                  <a:cxn ang="0">
                    <a:pos x="467" y="187"/>
                  </a:cxn>
                  <a:cxn ang="0">
                    <a:pos x="599" y="474"/>
                  </a:cxn>
                  <a:cxn ang="0">
                    <a:pos x="506" y="568"/>
                  </a:cxn>
                  <a:cxn ang="0">
                    <a:pos x="202" y="459"/>
                  </a:cxn>
                  <a:cxn ang="0">
                    <a:pos x="132" y="576"/>
                  </a:cxn>
                  <a:cxn ang="0">
                    <a:pos x="365" y="778"/>
                  </a:cxn>
                  <a:cxn ang="0">
                    <a:pos x="327" y="933"/>
                  </a:cxn>
                  <a:cxn ang="0">
                    <a:pos x="7" y="956"/>
                  </a:cxn>
                  <a:cxn ang="0">
                    <a:pos x="0" y="1128"/>
                  </a:cxn>
                  <a:cxn ang="0">
                    <a:pos x="327" y="1174"/>
                  </a:cxn>
                  <a:cxn ang="0">
                    <a:pos x="358" y="1321"/>
                  </a:cxn>
                  <a:cxn ang="0">
                    <a:pos x="1804" y="1321"/>
                  </a:cxn>
                  <a:cxn ang="0">
                    <a:pos x="1835" y="1158"/>
                  </a:cxn>
                  <a:cxn ang="0">
                    <a:pos x="2153" y="1128"/>
                  </a:cxn>
                  <a:cxn ang="0">
                    <a:pos x="2146" y="964"/>
                  </a:cxn>
                  <a:cxn ang="0">
                    <a:pos x="1827" y="917"/>
                  </a:cxn>
                  <a:cxn ang="0">
                    <a:pos x="1795" y="793"/>
                  </a:cxn>
                  <a:cxn ang="0">
                    <a:pos x="2052" y="615"/>
                  </a:cxn>
                  <a:cxn ang="0">
                    <a:pos x="1967" y="467"/>
                  </a:cxn>
                  <a:cxn ang="0">
                    <a:pos x="1679" y="583"/>
                  </a:cxn>
                  <a:cxn ang="0">
                    <a:pos x="1586" y="490"/>
                  </a:cxn>
                  <a:cxn ang="0">
                    <a:pos x="1733" y="218"/>
                  </a:cxn>
                  <a:cxn ang="0">
                    <a:pos x="1593" y="132"/>
                  </a:cxn>
                  <a:cxn ang="0">
                    <a:pos x="1368" y="358"/>
                  </a:cxn>
                </a:cxnLst>
                <a:rect l="0" t="0" r="r" b="b"/>
                <a:pathLst>
                  <a:path w="2153" h="1321">
                    <a:moveTo>
                      <a:pt x="1368" y="358"/>
                    </a:moveTo>
                    <a:lnTo>
                      <a:pt x="1197" y="318"/>
                    </a:lnTo>
                    <a:lnTo>
                      <a:pt x="1173" y="0"/>
                    </a:lnTo>
                    <a:lnTo>
                      <a:pt x="964" y="16"/>
                    </a:lnTo>
                    <a:lnTo>
                      <a:pt x="948" y="318"/>
                    </a:lnTo>
                    <a:lnTo>
                      <a:pt x="808" y="366"/>
                    </a:lnTo>
                    <a:lnTo>
                      <a:pt x="606" y="109"/>
                    </a:lnTo>
                    <a:lnTo>
                      <a:pt x="467" y="187"/>
                    </a:lnTo>
                    <a:lnTo>
                      <a:pt x="599" y="474"/>
                    </a:lnTo>
                    <a:lnTo>
                      <a:pt x="506" y="568"/>
                    </a:lnTo>
                    <a:lnTo>
                      <a:pt x="202" y="459"/>
                    </a:lnTo>
                    <a:lnTo>
                      <a:pt x="132" y="576"/>
                    </a:lnTo>
                    <a:lnTo>
                      <a:pt x="365" y="778"/>
                    </a:lnTo>
                    <a:lnTo>
                      <a:pt x="327" y="933"/>
                    </a:lnTo>
                    <a:lnTo>
                      <a:pt x="7" y="956"/>
                    </a:lnTo>
                    <a:lnTo>
                      <a:pt x="0" y="1128"/>
                    </a:lnTo>
                    <a:lnTo>
                      <a:pt x="327" y="1174"/>
                    </a:lnTo>
                    <a:lnTo>
                      <a:pt x="358" y="1321"/>
                    </a:lnTo>
                    <a:lnTo>
                      <a:pt x="1804" y="1321"/>
                    </a:lnTo>
                    <a:lnTo>
                      <a:pt x="1835" y="1158"/>
                    </a:lnTo>
                    <a:lnTo>
                      <a:pt x="2153" y="1128"/>
                    </a:lnTo>
                    <a:lnTo>
                      <a:pt x="2146" y="964"/>
                    </a:lnTo>
                    <a:lnTo>
                      <a:pt x="1827" y="917"/>
                    </a:lnTo>
                    <a:lnTo>
                      <a:pt x="1795" y="793"/>
                    </a:lnTo>
                    <a:lnTo>
                      <a:pt x="2052" y="615"/>
                    </a:lnTo>
                    <a:lnTo>
                      <a:pt x="1967" y="467"/>
                    </a:lnTo>
                    <a:lnTo>
                      <a:pt x="1679" y="583"/>
                    </a:lnTo>
                    <a:lnTo>
                      <a:pt x="1586" y="490"/>
                    </a:lnTo>
                    <a:lnTo>
                      <a:pt x="1733" y="218"/>
                    </a:lnTo>
                    <a:lnTo>
                      <a:pt x="1593" y="132"/>
                    </a:lnTo>
                    <a:lnTo>
                      <a:pt x="1368" y="358"/>
                    </a:lnTo>
                    <a:close/>
                  </a:path>
                </a:pathLst>
              </a:custGeom>
              <a:solidFill>
                <a:schemeClr val="bg1">
                  <a:alpha val="50000"/>
                </a:schemeClr>
              </a:solidFill>
              <a:ln w="9525">
                <a:noFill/>
                <a:round/>
                <a:headEnd/>
                <a:tailEnd/>
              </a:ln>
              <a:effectLst/>
            </p:spPr>
            <p:txBody>
              <a:bodyPr wrap="none" anchor="ctr"/>
              <a:lstStyle/>
              <a:p>
                <a:endParaRPr lang="en-US"/>
              </a:p>
            </p:txBody>
          </p:sp>
          <p:sp>
            <p:nvSpPr>
              <p:cNvPr id="227337" name="Freeform 9"/>
              <p:cNvSpPr>
                <a:spLocks/>
              </p:cNvSpPr>
              <p:nvPr/>
            </p:nvSpPr>
            <p:spPr bwMode="hidden">
              <a:xfrm>
                <a:off x="2831" y="2788"/>
                <a:ext cx="1426" cy="1426"/>
              </a:xfrm>
              <a:custGeom>
                <a:avLst/>
                <a:gdLst/>
                <a:ahLst/>
                <a:cxnLst>
                  <a:cxn ang="0">
                    <a:pos x="1469" y="384"/>
                  </a:cxn>
                  <a:cxn ang="0">
                    <a:pos x="1285" y="342"/>
                  </a:cxn>
                  <a:cxn ang="0">
                    <a:pos x="1260" y="0"/>
                  </a:cxn>
                  <a:cxn ang="0">
                    <a:pos x="1035" y="17"/>
                  </a:cxn>
                  <a:cxn ang="0">
                    <a:pos x="1018" y="342"/>
                  </a:cxn>
                  <a:cxn ang="0">
                    <a:pos x="868" y="393"/>
                  </a:cxn>
                  <a:cxn ang="0">
                    <a:pos x="651" y="117"/>
                  </a:cxn>
                  <a:cxn ang="0">
                    <a:pos x="501" y="201"/>
                  </a:cxn>
                  <a:cxn ang="0">
                    <a:pos x="643" y="509"/>
                  </a:cxn>
                  <a:cxn ang="0">
                    <a:pos x="543" y="610"/>
                  </a:cxn>
                  <a:cxn ang="0">
                    <a:pos x="217" y="493"/>
                  </a:cxn>
                  <a:cxn ang="0">
                    <a:pos x="142" y="618"/>
                  </a:cxn>
                  <a:cxn ang="0">
                    <a:pos x="392" y="835"/>
                  </a:cxn>
                  <a:cxn ang="0">
                    <a:pos x="351" y="1002"/>
                  </a:cxn>
                  <a:cxn ang="0">
                    <a:pos x="8" y="1027"/>
                  </a:cxn>
                  <a:cxn ang="0">
                    <a:pos x="0" y="1211"/>
                  </a:cxn>
                  <a:cxn ang="0">
                    <a:pos x="351" y="1261"/>
                  </a:cxn>
                  <a:cxn ang="0">
                    <a:pos x="384" y="1419"/>
                  </a:cxn>
                  <a:cxn ang="0">
                    <a:pos x="125" y="1653"/>
                  </a:cxn>
                  <a:cxn ang="0">
                    <a:pos x="217" y="1795"/>
                  </a:cxn>
                  <a:cxn ang="0">
                    <a:pos x="509" y="1661"/>
                  </a:cxn>
                  <a:cxn ang="0">
                    <a:pos x="618" y="1770"/>
                  </a:cxn>
                  <a:cxn ang="0">
                    <a:pos x="467" y="2045"/>
                  </a:cxn>
                  <a:cxn ang="0">
                    <a:pos x="609" y="2162"/>
                  </a:cxn>
                  <a:cxn ang="0">
                    <a:pos x="868" y="1912"/>
                  </a:cxn>
                  <a:cxn ang="0">
                    <a:pos x="1018" y="1962"/>
                  </a:cxn>
                  <a:cxn ang="0">
                    <a:pos x="1052" y="2304"/>
                  </a:cxn>
                  <a:cxn ang="0">
                    <a:pos x="1277" y="2313"/>
                  </a:cxn>
                  <a:cxn ang="0">
                    <a:pos x="1302" y="1954"/>
                  </a:cxn>
                  <a:cxn ang="0">
                    <a:pos x="1494" y="1904"/>
                  </a:cxn>
                  <a:cxn ang="0">
                    <a:pos x="1720" y="2154"/>
                  </a:cxn>
                  <a:cxn ang="0">
                    <a:pos x="1870" y="2062"/>
                  </a:cxn>
                  <a:cxn ang="0">
                    <a:pos x="1720" y="1762"/>
                  </a:cxn>
                  <a:cxn ang="0">
                    <a:pos x="1820" y="1636"/>
                  </a:cxn>
                  <a:cxn ang="0">
                    <a:pos x="2120" y="1778"/>
                  </a:cxn>
                  <a:cxn ang="0">
                    <a:pos x="2212" y="1620"/>
                  </a:cxn>
                  <a:cxn ang="0">
                    <a:pos x="1937" y="1419"/>
                  </a:cxn>
                  <a:cxn ang="0">
                    <a:pos x="1970" y="1244"/>
                  </a:cxn>
                  <a:cxn ang="0">
                    <a:pos x="2312" y="1211"/>
                  </a:cxn>
                  <a:cxn ang="0">
                    <a:pos x="2304" y="1035"/>
                  </a:cxn>
                  <a:cxn ang="0">
                    <a:pos x="1962" y="985"/>
                  </a:cxn>
                  <a:cxn ang="0">
                    <a:pos x="1928" y="852"/>
                  </a:cxn>
                  <a:cxn ang="0">
                    <a:pos x="2204" y="660"/>
                  </a:cxn>
                  <a:cxn ang="0">
                    <a:pos x="2112" y="501"/>
                  </a:cxn>
                  <a:cxn ang="0">
                    <a:pos x="1803" y="626"/>
                  </a:cxn>
                  <a:cxn ang="0">
                    <a:pos x="1703" y="526"/>
                  </a:cxn>
                  <a:cxn ang="0">
                    <a:pos x="1861" y="234"/>
                  </a:cxn>
                  <a:cxn ang="0">
                    <a:pos x="1711" y="142"/>
                  </a:cxn>
                  <a:cxn ang="0">
                    <a:pos x="1469" y="384"/>
                  </a:cxn>
                </a:cxnLst>
                <a:rect l="0" t="0" r="r" b="b"/>
                <a:pathLst>
                  <a:path w="2312" h="2313">
                    <a:moveTo>
                      <a:pt x="1469" y="384"/>
                    </a:moveTo>
                    <a:lnTo>
                      <a:pt x="1285" y="342"/>
                    </a:lnTo>
                    <a:lnTo>
                      <a:pt x="1260" y="0"/>
                    </a:lnTo>
                    <a:lnTo>
                      <a:pt x="1035" y="17"/>
                    </a:lnTo>
                    <a:lnTo>
                      <a:pt x="1018" y="342"/>
                    </a:lnTo>
                    <a:lnTo>
                      <a:pt x="868" y="393"/>
                    </a:lnTo>
                    <a:lnTo>
                      <a:pt x="651" y="117"/>
                    </a:lnTo>
                    <a:lnTo>
                      <a:pt x="501" y="201"/>
                    </a:lnTo>
                    <a:lnTo>
                      <a:pt x="643" y="509"/>
                    </a:lnTo>
                    <a:lnTo>
                      <a:pt x="543" y="610"/>
                    </a:lnTo>
                    <a:lnTo>
                      <a:pt x="217" y="493"/>
                    </a:lnTo>
                    <a:lnTo>
                      <a:pt x="142" y="618"/>
                    </a:lnTo>
                    <a:lnTo>
                      <a:pt x="392" y="835"/>
                    </a:lnTo>
                    <a:lnTo>
                      <a:pt x="351" y="1002"/>
                    </a:lnTo>
                    <a:lnTo>
                      <a:pt x="8" y="1027"/>
                    </a:lnTo>
                    <a:lnTo>
                      <a:pt x="0" y="1211"/>
                    </a:lnTo>
                    <a:lnTo>
                      <a:pt x="351" y="1261"/>
                    </a:lnTo>
                    <a:lnTo>
                      <a:pt x="384" y="1419"/>
                    </a:lnTo>
                    <a:lnTo>
                      <a:pt x="125" y="1653"/>
                    </a:lnTo>
                    <a:lnTo>
                      <a:pt x="217" y="1795"/>
                    </a:lnTo>
                    <a:lnTo>
                      <a:pt x="509" y="1661"/>
                    </a:lnTo>
                    <a:lnTo>
                      <a:pt x="618" y="1770"/>
                    </a:lnTo>
                    <a:lnTo>
                      <a:pt x="467" y="2045"/>
                    </a:lnTo>
                    <a:lnTo>
                      <a:pt x="609" y="2162"/>
                    </a:lnTo>
                    <a:lnTo>
                      <a:pt x="868" y="1912"/>
                    </a:lnTo>
                    <a:lnTo>
                      <a:pt x="1018" y="1962"/>
                    </a:lnTo>
                    <a:lnTo>
                      <a:pt x="1052" y="2304"/>
                    </a:lnTo>
                    <a:lnTo>
                      <a:pt x="1277" y="2313"/>
                    </a:lnTo>
                    <a:lnTo>
                      <a:pt x="1302" y="1954"/>
                    </a:lnTo>
                    <a:lnTo>
                      <a:pt x="1494" y="1904"/>
                    </a:lnTo>
                    <a:lnTo>
                      <a:pt x="1720" y="2154"/>
                    </a:lnTo>
                    <a:lnTo>
                      <a:pt x="1870" y="2062"/>
                    </a:lnTo>
                    <a:lnTo>
                      <a:pt x="1720" y="1762"/>
                    </a:lnTo>
                    <a:lnTo>
                      <a:pt x="1820" y="1636"/>
                    </a:lnTo>
                    <a:lnTo>
                      <a:pt x="2120" y="1778"/>
                    </a:lnTo>
                    <a:lnTo>
                      <a:pt x="2212" y="1620"/>
                    </a:lnTo>
                    <a:lnTo>
                      <a:pt x="1937" y="1419"/>
                    </a:lnTo>
                    <a:lnTo>
                      <a:pt x="1970" y="1244"/>
                    </a:lnTo>
                    <a:lnTo>
                      <a:pt x="2312" y="1211"/>
                    </a:lnTo>
                    <a:lnTo>
                      <a:pt x="2304" y="1035"/>
                    </a:lnTo>
                    <a:lnTo>
                      <a:pt x="1962" y="985"/>
                    </a:lnTo>
                    <a:lnTo>
                      <a:pt x="1928" y="852"/>
                    </a:lnTo>
                    <a:lnTo>
                      <a:pt x="2204" y="660"/>
                    </a:lnTo>
                    <a:lnTo>
                      <a:pt x="2112" y="501"/>
                    </a:lnTo>
                    <a:lnTo>
                      <a:pt x="1803" y="626"/>
                    </a:lnTo>
                    <a:lnTo>
                      <a:pt x="1703" y="526"/>
                    </a:lnTo>
                    <a:lnTo>
                      <a:pt x="1861" y="234"/>
                    </a:lnTo>
                    <a:lnTo>
                      <a:pt x="1711" y="142"/>
                    </a:lnTo>
                    <a:lnTo>
                      <a:pt x="1469" y="384"/>
                    </a:lnTo>
                    <a:close/>
                  </a:path>
                </a:pathLst>
              </a:custGeom>
              <a:gradFill rotWithShape="0">
                <a:gsLst>
                  <a:gs pos="0">
                    <a:schemeClr val="bg2"/>
                  </a:gs>
                  <a:gs pos="100000">
                    <a:schemeClr val="bg1"/>
                  </a:gs>
                </a:gsLst>
                <a:lin ang="2700000" scaled="1"/>
              </a:gradFill>
              <a:ln w="9525">
                <a:noFill/>
                <a:round/>
                <a:headEnd/>
                <a:tailEnd/>
              </a:ln>
              <a:effectLst/>
            </p:spPr>
            <p:txBody>
              <a:bodyPr wrap="none" anchor="ctr"/>
              <a:lstStyle/>
              <a:p>
                <a:endParaRPr lang="en-US"/>
              </a:p>
            </p:txBody>
          </p:sp>
          <p:sp>
            <p:nvSpPr>
              <p:cNvPr id="227338" name="Freeform 10"/>
              <p:cNvSpPr>
                <a:spLocks/>
              </p:cNvSpPr>
              <p:nvPr/>
            </p:nvSpPr>
            <p:spPr bwMode="hidden">
              <a:xfrm>
                <a:off x="3557" y="307"/>
                <a:ext cx="1845" cy="1846"/>
              </a:xfrm>
              <a:custGeom>
                <a:avLst/>
                <a:gdLst/>
                <a:ahLst/>
                <a:cxnLst>
                  <a:cxn ang="0">
                    <a:pos x="1469" y="384"/>
                  </a:cxn>
                  <a:cxn ang="0">
                    <a:pos x="1285" y="342"/>
                  </a:cxn>
                  <a:cxn ang="0">
                    <a:pos x="1260" y="0"/>
                  </a:cxn>
                  <a:cxn ang="0">
                    <a:pos x="1035" y="17"/>
                  </a:cxn>
                  <a:cxn ang="0">
                    <a:pos x="1018" y="342"/>
                  </a:cxn>
                  <a:cxn ang="0">
                    <a:pos x="868" y="393"/>
                  </a:cxn>
                  <a:cxn ang="0">
                    <a:pos x="651" y="117"/>
                  </a:cxn>
                  <a:cxn ang="0">
                    <a:pos x="501" y="201"/>
                  </a:cxn>
                  <a:cxn ang="0">
                    <a:pos x="643" y="509"/>
                  </a:cxn>
                  <a:cxn ang="0">
                    <a:pos x="543" y="610"/>
                  </a:cxn>
                  <a:cxn ang="0">
                    <a:pos x="217" y="493"/>
                  </a:cxn>
                  <a:cxn ang="0">
                    <a:pos x="142" y="618"/>
                  </a:cxn>
                  <a:cxn ang="0">
                    <a:pos x="392" y="835"/>
                  </a:cxn>
                  <a:cxn ang="0">
                    <a:pos x="351" y="1002"/>
                  </a:cxn>
                  <a:cxn ang="0">
                    <a:pos x="8" y="1027"/>
                  </a:cxn>
                  <a:cxn ang="0">
                    <a:pos x="0" y="1211"/>
                  </a:cxn>
                  <a:cxn ang="0">
                    <a:pos x="351" y="1261"/>
                  </a:cxn>
                  <a:cxn ang="0">
                    <a:pos x="384" y="1419"/>
                  </a:cxn>
                  <a:cxn ang="0">
                    <a:pos x="125" y="1653"/>
                  </a:cxn>
                  <a:cxn ang="0">
                    <a:pos x="217" y="1795"/>
                  </a:cxn>
                  <a:cxn ang="0">
                    <a:pos x="509" y="1661"/>
                  </a:cxn>
                  <a:cxn ang="0">
                    <a:pos x="618" y="1770"/>
                  </a:cxn>
                  <a:cxn ang="0">
                    <a:pos x="467" y="2045"/>
                  </a:cxn>
                  <a:cxn ang="0">
                    <a:pos x="609" y="2162"/>
                  </a:cxn>
                  <a:cxn ang="0">
                    <a:pos x="868" y="1912"/>
                  </a:cxn>
                  <a:cxn ang="0">
                    <a:pos x="1018" y="1962"/>
                  </a:cxn>
                  <a:cxn ang="0">
                    <a:pos x="1052" y="2304"/>
                  </a:cxn>
                  <a:cxn ang="0">
                    <a:pos x="1277" y="2313"/>
                  </a:cxn>
                  <a:cxn ang="0">
                    <a:pos x="1302" y="1954"/>
                  </a:cxn>
                  <a:cxn ang="0">
                    <a:pos x="1494" y="1904"/>
                  </a:cxn>
                  <a:cxn ang="0">
                    <a:pos x="1720" y="2154"/>
                  </a:cxn>
                  <a:cxn ang="0">
                    <a:pos x="1870" y="2062"/>
                  </a:cxn>
                  <a:cxn ang="0">
                    <a:pos x="1720" y="1762"/>
                  </a:cxn>
                  <a:cxn ang="0">
                    <a:pos x="1820" y="1636"/>
                  </a:cxn>
                  <a:cxn ang="0">
                    <a:pos x="2120" y="1778"/>
                  </a:cxn>
                  <a:cxn ang="0">
                    <a:pos x="2212" y="1620"/>
                  </a:cxn>
                  <a:cxn ang="0">
                    <a:pos x="1937" y="1419"/>
                  </a:cxn>
                  <a:cxn ang="0">
                    <a:pos x="1970" y="1244"/>
                  </a:cxn>
                  <a:cxn ang="0">
                    <a:pos x="2312" y="1211"/>
                  </a:cxn>
                  <a:cxn ang="0">
                    <a:pos x="2304" y="1035"/>
                  </a:cxn>
                  <a:cxn ang="0">
                    <a:pos x="1962" y="985"/>
                  </a:cxn>
                  <a:cxn ang="0">
                    <a:pos x="1928" y="852"/>
                  </a:cxn>
                  <a:cxn ang="0">
                    <a:pos x="2204" y="660"/>
                  </a:cxn>
                  <a:cxn ang="0">
                    <a:pos x="2112" y="501"/>
                  </a:cxn>
                  <a:cxn ang="0">
                    <a:pos x="1803" y="626"/>
                  </a:cxn>
                  <a:cxn ang="0">
                    <a:pos x="1703" y="526"/>
                  </a:cxn>
                  <a:cxn ang="0">
                    <a:pos x="1861" y="234"/>
                  </a:cxn>
                  <a:cxn ang="0">
                    <a:pos x="1711" y="142"/>
                  </a:cxn>
                  <a:cxn ang="0">
                    <a:pos x="1469" y="384"/>
                  </a:cxn>
                </a:cxnLst>
                <a:rect l="0" t="0" r="r" b="b"/>
                <a:pathLst>
                  <a:path w="2312" h="2313">
                    <a:moveTo>
                      <a:pt x="1469" y="384"/>
                    </a:moveTo>
                    <a:lnTo>
                      <a:pt x="1285" y="342"/>
                    </a:lnTo>
                    <a:lnTo>
                      <a:pt x="1260" y="0"/>
                    </a:lnTo>
                    <a:lnTo>
                      <a:pt x="1035" y="17"/>
                    </a:lnTo>
                    <a:lnTo>
                      <a:pt x="1018" y="342"/>
                    </a:lnTo>
                    <a:lnTo>
                      <a:pt x="868" y="393"/>
                    </a:lnTo>
                    <a:lnTo>
                      <a:pt x="651" y="117"/>
                    </a:lnTo>
                    <a:lnTo>
                      <a:pt x="501" y="201"/>
                    </a:lnTo>
                    <a:lnTo>
                      <a:pt x="643" y="509"/>
                    </a:lnTo>
                    <a:lnTo>
                      <a:pt x="543" y="610"/>
                    </a:lnTo>
                    <a:lnTo>
                      <a:pt x="217" y="493"/>
                    </a:lnTo>
                    <a:lnTo>
                      <a:pt x="142" y="618"/>
                    </a:lnTo>
                    <a:lnTo>
                      <a:pt x="392" y="835"/>
                    </a:lnTo>
                    <a:lnTo>
                      <a:pt x="351" y="1002"/>
                    </a:lnTo>
                    <a:lnTo>
                      <a:pt x="8" y="1027"/>
                    </a:lnTo>
                    <a:lnTo>
                      <a:pt x="0" y="1211"/>
                    </a:lnTo>
                    <a:lnTo>
                      <a:pt x="351" y="1261"/>
                    </a:lnTo>
                    <a:lnTo>
                      <a:pt x="384" y="1419"/>
                    </a:lnTo>
                    <a:lnTo>
                      <a:pt x="125" y="1653"/>
                    </a:lnTo>
                    <a:lnTo>
                      <a:pt x="217" y="1795"/>
                    </a:lnTo>
                    <a:lnTo>
                      <a:pt x="509" y="1661"/>
                    </a:lnTo>
                    <a:lnTo>
                      <a:pt x="618" y="1770"/>
                    </a:lnTo>
                    <a:lnTo>
                      <a:pt x="467" y="2045"/>
                    </a:lnTo>
                    <a:lnTo>
                      <a:pt x="609" y="2162"/>
                    </a:lnTo>
                    <a:lnTo>
                      <a:pt x="868" y="1912"/>
                    </a:lnTo>
                    <a:lnTo>
                      <a:pt x="1018" y="1962"/>
                    </a:lnTo>
                    <a:lnTo>
                      <a:pt x="1052" y="2304"/>
                    </a:lnTo>
                    <a:lnTo>
                      <a:pt x="1277" y="2313"/>
                    </a:lnTo>
                    <a:lnTo>
                      <a:pt x="1302" y="1954"/>
                    </a:lnTo>
                    <a:lnTo>
                      <a:pt x="1494" y="1904"/>
                    </a:lnTo>
                    <a:lnTo>
                      <a:pt x="1720" y="2154"/>
                    </a:lnTo>
                    <a:lnTo>
                      <a:pt x="1870" y="2062"/>
                    </a:lnTo>
                    <a:lnTo>
                      <a:pt x="1720" y="1762"/>
                    </a:lnTo>
                    <a:lnTo>
                      <a:pt x="1820" y="1636"/>
                    </a:lnTo>
                    <a:lnTo>
                      <a:pt x="2120" y="1778"/>
                    </a:lnTo>
                    <a:lnTo>
                      <a:pt x="2212" y="1620"/>
                    </a:lnTo>
                    <a:lnTo>
                      <a:pt x="1937" y="1419"/>
                    </a:lnTo>
                    <a:lnTo>
                      <a:pt x="1970" y="1244"/>
                    </a:lnTo>
                    <a:lnTo>
                      <a:pt x="2312" y="1211"/>
                    </a:lnTo>
                    <a:lnTo>
                      <a:pt x="2304" y="1035"/>
                    </a:lnTo>
                    <a:lnTo>
                      <a:pt x="1962" y="985"/>
                    </a:lnTo>
                    <a:lnTo>
                      <a:pt x="1928" y="852"/>
                    </a:lnTo>
                    <a:lnTo>
                      <a:pt x="2204" y="660"/>
                    </a:lnTo>
                    <a:lnTo>
                      <a:pt x="2112" y="501"/>
                    </a:lnTo>
                    <a:lnTo>
                      <a:pt x="1803" y="626"/>
                    </a:lnTo>
                    <a:lnTo>
                      <a:pt x="1703" y="526"/>
                    </a:lnTo>
                    <a:lnTo>
                      <a:pt x="1861" y="234"/>
                    </a:lnTo>
                    <a:lnTo>
                      <a:pt x="1711" y="142"/>
                    </a:lnTo>
                    <a:lnTo>
                      <a:pt x="1469" y="384"/>
                    </a:lnTo>
                    <a:close/>
                  </a:path>
                </a:pathLst>
              </a:custGeom>
              <a:gradFill rotWithShape="0">
                <a:gsLst>
                  <a:gs pos="0">
                    <a:schemeClr val="bg1"/>
                  </a:gs>
                  <a:gs pos="100000">
                    <a:schemeClr val="bg2"/>
                  </a:gs>
                </a:gsLst>
                <a:lin ang="2700000" scaled="1"/>
              </a:gradFill>
              <a:ln w="9525">
                <a:noFill/>
                <a:round/>
                <a:headEnd/>
                <a:tailEnd/>
              </a:ln>
              <a:effectLst/>
            </p:spPr>
            <p:txBody>
              <a:bodyPr wrap="none" anchor="ctr"/>
              <a:lstStyle/>
              <a:p>
                <a:endParaRPr lang="en-US"/>
              </a:p>
            </p:txBody>
          </p:sp>
          <p:sp>
            <p:nvSpPr>
              <p:cNvPr id="227339" name="Freeform 11"/>
              <p:cNvSpPr>
                <a:spLocks/>
              </p:cNvSpPr>
              <p:nvPr/>
            </p:nvSpPr>
            <p:spPr bwMode="hidden">
              <a:xfrm>
                <a:off x="4502" y="1610"/>
                <a:ext cx="1265" cy="2518"/>
              </a:xfrm>
              <a:custGeom>
                <a:avLst/>
                <a:gdLst/>
                <a:ahLst/>
                <a:cxnLst>
                  <a:cxn ang="0">
                    <a:pos x="1265" y="0"/>
                  </a:cxn>
                  <a:cxn ang="0">
                    <a:pos x="1128" y="18"/>
                  </a:cxn>
                  <a:cxn ang="0">
                    <a:pos x="1110" y="372"/>
                  </a:cxn>
                  <a:cxn ang="0">
                    <a:pos x="946" y="428"/>
                  </a:cxn>
                  <a:cxn ang="0">
                    <a:pos x="710" y="127"/>
                  </a:cxn>
                  <a:cxn ang="0">
                    <a:pos x="546" y="219"/>
                  </a:cxn>
                  <a:cxn ang="0">
                    <a:pos x="701" y="555"/>
                  </a:cxn>
                  <a:cxn ang="0">
                    <a:pos x="592" y="665"/>
                  </a:cxn>
                  <a:cxn ang="0">
                    <a:pos x="237" y="537"/>
                  </a:cxn>
                  <a:cxn ang="0">
                    <a:pos x="155" y="674"/>
                  </a:cxn>
                  <a:cxn ang="0">
                    <a:pos x="427" y="911"/>
                  </a:cxn>
                  <a:cxn ang="0">
                    <a:pos x="383" y="1093"/>
                  </a:cxn>
                  <a:cxn ang="0">
                    <a:pos x="9" y="1121"/>
                  </a:cxn>
                  <a:cxn ang="0">
                    <a:pos x="0" y="1322"/>
                  </a:cxn>
                  <a:cxn ang="0">
                    <a:pos x="383" y="1376"/>
                  </a:cxn>
                  <a:cxn ang="0">
                    <a:pos x="419" y="1549"/>
                  </a:cxn>
                  <a:cxn ang="0">
                    <a:pos x="136" y="1804"/>
                  </a:cxn>
                  <a:cxn ang="0">
                    <a:pos x="237" y="1959"/>
                  </a:cxn>
                  <a:cxn ang="0">
                    <a:pos x="555" y="1813"/>
                  </a:cxn>
                  <a:cxn ang="0">
                    <a:pos x="674" y="1932"/>
                  </a:cxn>
                  <a:cxn ang="0">
                    <a:pos x="509" y="2232"/>
                  </a:cxn>
                  <a:cxn ang="0">
                    <a:pos x="664" y="2360"/>
                  </a:cxn>
                  <a:cxn ang="0">
                    <a:pos x="946" y="2087"/>
                  </a:cxn>
                  <a:cxn ang="0">
                    <a:pos x="1110" y="2142"/>
                  </a:cxn>
                  <a:cxn ang="0">
                    <a:pos x="1147" y="2515"/>
                  </a:cxn>
                  <a:cxn ang="0">
                    <a:pos x="1265" y="2518"/>
                  </a:cxn>
                  <a:cxn ang="0">
                    <a:pos x="1265" y="0"/>
                  </a:cxn>
                </a:cxnLst>
                <a:rect l="0" t="0" r="r" b="b"/>
                <a:pathLst>
                  <a:path w="1265" h="2518">
                    <a:moveTo>
                      <a:pt x="1265" y="0"/>
                    </a:moveTo>
                    <a:lnTo>
                      <a:pt x="1128" y="18"/>
                    </a:lnTo>
                    <a:lnTo>
                      <a:pt x="1110" y="372"/>
                    </a:lnTo>
                    <a:lnTo>
                      <a:pt x="946" y="428"/>
                    </a:lnTo>
                    <a:lnTo>
                      <a:pt x="710" y="127"/>
                    </a:lnTo>
                    <a:lnTo>
                      <a:pt x="546" y="219"/>
                    </a:lnTo>
                    <a:lnTo>
                      <a:pt x="701" y="555"/>
                    </a:lnTo>
                    <a:lnTo>
                      <a:pt x="592" y="665"/>
                    </a:lnTo>
                    <a:lnTo>
                      <a:pt x="237" y="537"/>
                    </a:lnTo>
                    <a:lnTo>
                      <a:pt x="155" y="674"/>
                    </a:lnTo>
                    <a:lnTo>
                      <a:pt x="427" y="911"/>
                    </a:lnTo>
                    <a:lnTo>
                      <a:pt x="383" y="1093"/>
                    </a:lnTo>
                    <a:lnTo>
                      <a:pt x="9" y="1121"/>
                    </a:lnTo>
                    <a:lnTo>
                      <a:pt x="0" y="1322"/>
                    </a:lnTo>
                    <a:lnTo>
                      <a:pt x="383" y="1376"/>
                    </a:lnTo>
                    <a:lnTo>
                      <a:pt x="419" y="1549"/>
                    </a:lnTo>
                    <a:lnTo>
                      <a:pt x="136" y="1804"/>
                    </a:lnTo>
                    <a:lnTo>
                      <a:pt x="237" y="1959"/>
                    </a:lnTo>
                    <a:lnTo>
                      <a:pt x="555" y="1813"/>
                    </a:lnTo>
                    <a:lnTo>
                      <a:pt x="674" y="1932"/>
                    </a:lnTo>
                    <a:lnTo>
                      <a:pt x="509" y="2232"/>
                    </a:lnTo>
                    <a:lnTo>
                      <a:pt x="664" y="2360"/>
                    </a:lnTo>
                    <a:lnTo>
                      <a:pt x="946" y="2087"/>
                    </a:lnTo>
                    <a:lnTo>
                      <a:pt x="1110" y="2142"/>
                    </a:lnTo>
                    <a:lnTo>
                      <a:pt x="1147" y="2515"/>
                    </a:lnTo>
                    <a:lnTo>
                      <a:pt x="1265" y="2518"/>
                    </a:lnTo>
                    <a:lnTo>
                      <a:pt x="1265" y="0"/>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sp>
            <p:nvSpPr>
              <p:cNvPr id="227340" name="Freeform 12"/>
              <p:cNvSpPr>
                <a:spLocks/>
              </p:cNvSpPr>
              <p:nvPr/>
            </p:nvSpPr>
            <p:spPr bwMode="hidden">
              <a:xfrm rot="-5400000">
                <a:off x="2505" y="-537"/>
                <a:ext cx="1085" cy="2160"/>
              </a:xfrm>
              <a:custGeom>
                <a:avLst/>
                <a:gdLst/>
                <a:ahLst/>
                <a:cxnLst>
                  <a:cxn ang="0">
                    <a:pos x="1265" y="0"/>
                  </a:cxn>
                  <a:cxn ang="0">
                    <a:pos x="1128" y="18"/>
                  </a:cxn>
                  <a:cxn ang="0">
                    <a:pos x="1110" y="372"/>
                  </a:cxn>
                  <a:cxn ang="0">
                    <a:pos x="946" y="428"/>
                  </a:cxn>
                  <a:cxn ang="0">
                    <a:pos x="710" y="127"/>
                  </a:cxn>
                  <a:cxn ang="0">
                    <a:pos x="546" y="219"/>
                  </a:cxn>
                  <a:cxn ang="0">
                    <a:pos x="701" y="555"/>
                  </a:cxn>
                  <a:cxn ang="0">
                    <a:pos x="592" y="665"/>
                  </a:cxn>
                  <a:cxn ang="0">
                    <a:pos x="237" y="537"/>
                  </a:cxn>
                  <a:cxn ang="0">
                    <a:pos x="155" y="674"/>
                  </a:cxn>
                  <a:cxn ang="0">
                    <a:pos x="427" y="911"/>
                  </a:cxn>
                  <a:cxn ang="0">
                    <a:pos x="383" y="1093"/>
                  </a:cxn>
                  <a:cxn ang="0">
                    <a:pos x="9" y="1121"/>
                  </a:cxn>
                  <a:cxn ang="0">
                    <a:pos x="0" y="1322"/>
                  </a:cxn>
                  <a:cxn ang="0">
                    <a:pos x="383" y="1376"/>
                  </a:cxn>
                  <a:cxn ang="0">
                    <a:pos x="419" y="1549"/>
                  </a:cxn>
                  <a:cxn ang="0">
                    <a:pos x="136" y="1804"/>
                  </a:cxn>
                  <a:cxn ang="0">
                    <a:pos x="237" y="1959"/>
                  </a:cxn>
                  <a:cxn ang="0">
                    <a:pos x="555" y="1813"/>
                  </a:cxn>
                  <a:cxn ang="0">
                    <a:pos x="674" y="1932"/>
                  </a:cxn>
                  <a:cxn ang="0">
                    <a:pos x="509" y="2232"/>
                  </a:cxn>
                  <a:cxn ang="0">
                    <a:pos x="664" y="2360"/>
                  </a:cxn>
                  <a:cxn ang="0">
                    <a:pos x="946" y="2087"/>
                  </a:cxn>
                  <a:cxn ang="0">
                    <a:pos x="1110" y="2142"/>
                  </a:cxn>
                  <a:cxn ang="0">
                    <a:pos x="1147" y="2515"/>
                  </a:cxn>
                  <a:cxn ang="0">
                    <a:pos x="1265" y="2518"/>
                  </a:cxn>
                  <a:cxn ang="0">
                    <a:pos x="1265" y="0"/>
                  </a:cxn>
                </a:cxnLst>
                <a:rect l="0" t="0" r="r" b="b"/>
                <a:pathLst>
                  <a:path w="1265" h="2518">
                    <a:moveTo>
                      <a:pt x="1265" y="0"/>
                    </a:moveTo>
                    <a:lnTo>
                      <a:pt x="1128" y="18"/>
                    </a:lnTo>
                    <a:lnTo>
                      <a:pt x="1110" y="372"/>
                    </a:lnTo>
                    <a:lnTo>
                      <a:pt x="946" y="428"/>
                    </a:lnTo>
                    <a:lnTo>
                      <a:pt x="710" y="127"/>
                    </a:lnTo>
                    <a:lnTo>
                      <a:pt x="546" y="219"/>
                    </a:lnTo>
                    <a:lnTo>
                      <a:pt x="701" y="555"/>
                    </a:lnTo>
                    <a:lnTo>
                      <a:pt x="592" y="665"/>
                    </a:lnTo>
                    <a:lnTo>
                      <a:pt x="237" y="537"/>
                    </a:lnTo>
                    <a:lnTo>
                      <a:pt x="155" y="674"/>
                    </a:lnTo>
                    <a:lnTo>
                      <a:pt x="427" y="911"/>
                    </a:lnTo>
                    <a:lnTo>
                      <a:pt x="383" y="1093"/>
                    </a:lnTo>
                    <a:lnTo>
                      <a:pt x="9" y="1121"/>
                    </a:lnTo>
                    <a:lnTo>
                      <a:pt x="0" y="1322"/>
                    </a:lnTo>
                    <a:lnTo>
                      <a:pt x="383" y="1376"/>
                    </a:lnTo>
                    <a:lnTo>
                      <a:pt x="419" y="1549"/>
                    </a:lnTo>
                    <a:lnTo>
                      <a:pt x="136" y="1804"/>
                    </a:lnTo>
                    <a:lnTo>
                      <a:pt x="237" y="1959"/>
                    </a:lnTo>
                    <a:lnTo>
                      <a:pt x="555" y="1813"/>
                    </a:lnTo>
                    <a:lnTo>
                      <a:pt x="674" y="1932"/>
                    </a:lnTo>
                    <a:lnTo>
                      <a:pt x="509" y="2232"/>
                    </a:lnTo>
                    <a:lnTo>
                      <a:pt x="664" y="2360"/>
                    </a:lnTo>
                    <a:lnTo>
                      <a:pt x="946" y="2087"/>
                    </a:lnTo>
                    <a:lnTo>
                      <a:pt x="1110" y="2142"/>
                    </a:lnTo>
                    <a:lnTo>
                      <a:pt x="1147" y="2515"/>
                    </a:lnTo>
                    <a:lnTo>
                      <a:pt x="1265" y="2518"/>
                    </a:lnTo>
                    <a:lnTo>
                      <a:pt x="1265" y="0"/>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pic>
          <p:nvPicPr>
            <p:cNvPr id="227341" name="Picture 13" descr="Facbanna"/>
            <p:cNvPicPr>
              <a:picLocks noChangeAspect="1" noChangeArrowheads="1"/>
            </p:cNvPicPr>
            <p:nvPr/>
          </p:nvPicPr>
          <p:blipFill>
            <a:blip r:embed="rId2" cstate="print"/>
            <a:srcRect/>
            <a:stretch>
              <a:fillRect/>
            </a:stretch>
          </p:blipFill>
          <p:spPr bwMode="invGray">
            <a:xfrm>
              <a:off x="2" y="-2"/>
              <a:ext cx="506" cy="4320"/>
            </a:xfrm>
            <a:prstGeom prst="rect">
              <a:avLst/>
            </a:prstGeom>
            <a:noFill/>
          </p:spPr>
        </p:pic>
      </p:grpSp>
      <p:sp>
        <p:nvSpPr>
          <p:cNvPr id="227342" name="Rectangle 14"/>
          <p:cNvSpPr>
            <a:spLocks noGrp="1" noChangeArrowheads="1"/>
          </p:cNvSpPr>
          <p:nvPr>
            <p:ph type="ctrTitle"/>
          </p:nvPr>
        </p:nvSpPr>
        <p:spPr>
          <a:xfrm>
            <a:off x="1143000" y="2286000"/>
            <a:ext cx="7772400" cy="1143000"/>
          </a:xfrm>
        </p:spPr>
        <p:txBody>
          <a:bodyPr anchor="b"/>
          <a:lstStyle>
            <a:lvl1pPr>
              <a:defRPr/>
            </a:lvl1pPr>
          </a:lstStyle>
          <a:p>
            <a:r>
              <a:rPr lang="en-US"/>
              <a:t>Click to edit Master title style</a:t>
            </a:r>
          </a:p>
        </p:txBody>
      </p:sp>
      <p:sp>
        <p:nvSpPr>
          <p:cNvPr id="227343" name="Rectangle 15"/>
          <p:cNvSpPr>
            <a:spLocks noGrp="1" noChangeArrowheads="1"/>
          </p:cNvSpPr>
          <p:nvPr>
            <p:ph type="subTitle" idx="1"/>
          </p:nvPr>
        </p:nvSpPr>
        <p:spPr>
          <a:xfrm>
            <a:off x="2133600" y="4114800"/>
            <a:ext cx="6400800" cy="1752600"/>
          </a:xfrm>
        </p:spPr>
        <p:txBody>
          <a:bodyPr/>
          <a:lstStyle>
            <a:lvl1pPr marL="0" indent="0">
              <a:buFontTx/>
              <a:buNone/>
              <a:defRPr/>
            </a:lvl1pPr>
          </a:lstStyle>
          <a:p>
            <a:r>
              <a:rPr lang="en-US"/>
              <a:t>Click to edit Master subtitle style</a:t>
            </a:r>
          </a:p>
        </p:txBody>
      </p:sp>
      <p:sp>
        <p:nvSpPr>
          <p:cNvPr id="227344" name="Rectangle 16"/>
          <p:cNvSpPr>
            <a:spLocks noGrp="1" noChangeArrowheads="1"/>
          </p:cNvSpPr>
          <p:nvPr>
            <p:ph type="dt" sz="half" idx="2"/>
          </p:nvPr>
        </p:nvSpPr>
        <p:spPr>
          <a:xfrm>
            <a:off x="1143000" y="6248400"/>
            <a:ext cx="1905000" cy="457200"/>
          </a:xfrm>
        </p:spPr>
        <p:txBody>
          <a:bodyPr/>
          <a:lstStyle>
            <a:lvl1pPr>
              <a:defRPr/>
            </a:lvl1pPr>
          </a:lstStyle>
          <a:p>
            <a:endParaRPr lang="en-US"/>
          </a:p>
        </p:txBody>
      </p:sp>
      <p:sp>
        <p:nvSpPr>
          <p:cNvPr id="227345" name="Rectangle 17"/>
          <p:cNvSpPr>
            <a:spLocks noGrp="1" noChangeArrowheads="1"/>
          </p:cNvSpPr>
          <p:nvPr>
            <p:ph type="ftr" sz="quarter" idx="3"/>
          </p:nvPr>
        </p:nvSpPr>
        <p:spPr>
          <a:xfrm>
            <a:off x="3581400" y="6248400"/>
            <a:ext cx="2895600" cy="457200"/>
          </a:xfrm>
        </p:spPr>
        <p:txBody>
          <a:bodyPr/>
          <a:lstStyle>
            <a:lvl1pPr>
              <a:defRPr/>
            </a:lvl1pPr>
          </a:lstStyle>
          <a:p>
            <a:endParaRPr lang="en-US"/>
          </a:p>
        </p:txBody>
      </p:sp>
      <p:sp>
        <p:nvSpPr>
          <p:cNvPr id="227346" name="Rectangle 18"/>
          <p:cNvSpPr>
            <a:spLocks noGrp="1" noChangeArrowheads="1"/>
          </p:cNvSpPr>
          <p:nvPr>
            <p:ph type="sldNum" sz="quarter" idx="4"/>
          </p:nvPr>
        </p:nvSpPr>
        <p:spPr>
          <a:xfrm>
            <a:off x="7010400" y="6248400"/>
            <a:ext cx="1905000" cy="457200"/>
          </a:xfrm>
        </p:spPr>
        <p:txBody>
          <a:bodyPr/>
          <a:lstStyle>
            <a:lvl1pPr>
              <a:defRPr/>
            </a:lvl1pPr>
          </a:lstStyle>
          <a:p>
            <a:fld id="{F5E0B63D-1AEA-4693-BF0A-DFAA1E88E781}"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C5A6399-FC0D-41F8-A830-D64CE98CEBBF}"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96100" y="3048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66800" y="3048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F59D1FD-35DD-48E6-8EC5-CE6A56C359F6}"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3591E9B-C1FD-4970-87CE-3B1B07B5629A}"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7DBC696-A050-4099-8730-0E5B2F8FE348}"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66800" y="16764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029200" y="16764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75D458D4-4C26-4205-A46F-21FB5D4BA7E7}"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F2806256-314A-4EF4-B1E3-BB6AE7F3A662}"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A13F8A06-8765-4832-8849-7894E921D24D}"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485AC5BB-54CA-48EA-AC10-B24BE891AC53}"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5C091D54-3EEA-49D2-AB37-D7B0994C2304}"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43131B9A-3489-4C38-B82A-8CD42F8D2D32}"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50000">
              <a:schemeClr val="bg1"/>
            </a:gs>
            <a:gs pos="100000">
              <a:schemeClr val="bg2"/>
            </a:gs>
          </a:gsLst>
          <a:lin ang="5400000" scaled="1"/>
        </a:gradFill>
        <a:effectLst/>
      </p:bgPr>
    </p:bg>
    <p:spTree>
      <p:nvGrpSpPr>
        <p:cNvPr id="1" name=""/>
        <p:cNvGrpSpPr/>
        <p:nvPr/>
      </p:nvGrpSpPr>
      <p:grpSpPr>
        <a:xfrm>
          <a:off x="0" y="0"/>
          <a:ext cx="0" cy="0"/>
          <a:chOff x="0" y="0"/>
          <a:chExt cx="0" cy="0"/>
        </a:xfrm>
      </p:grpSpPr>
      <p:grpSp>
        <p:nvGrpSpPr>
          <p:cNvPr id="226306" name="Group 2"/>
          <p:cNvGrpSpPr>
            <a:grpSpLocks/>
          </p:cNvGrpSpPr>
          <p:nvPr/>
        </p:nvGrpSpPr>
        <p:grpSpPr bwMode="auto">
          <a:xfrm>
            <a:off x="-11113" y="-3175"/>
            <a:ext cx="9166226" cy="6897688"/>
            <a:chOff x="-7" y="-2"/>
            <a:chExt cx="5774" cy="4345"/>
          </a:xfrm>
        </p:grpSpPr>
        <p:grpSp>
          <p:nvGrpSpPr>
            <p:cNvPr id="226307" name="Group 3"/>
            <p:cNvGrpSpPr>
              <a:grpSpLocks/>
            </p:cNvGrpSpPr>
            <p:nvPr userDrawn="1"/>
          </p:nvGrpSpPr>
          <p:grpSpPr bwMode="auto">
            <a:xfrm>
              <a:off x="-7" y="10"/>
              <a:ext cx="5774" cy="4333"/>
              <a:chOff x="-7" y="10"/>
              <a:chExt cx="5774" cy="4333"/>
            </a:xfrm>
          </p:grpSpPr>
          <p:sp>
            <p:nvSpPr>
              <p:cNvPr id="226308" name="Freeform 4"/>
              <p:cNvSpPr>
                <a:spLocks/>
              </p:cNvSpPr>
              <p:nvPr/>
            </p:nvSpPr>
            <p:spPr bwMode="hidden">
              <a:xfrm>
                <a:off x="-7" y="1157"/>
                <a:ext cx="1429" cy="1707"/>
              </a:xfrm>
              <a:custGeom>
                <a:avLst/>
                <a:gdLst/>
                <a:ahLst/>
                <a:cxnLst>
                  <a:cxn ang="0">
                    <a:pos x="808" y="283"/>
                  </a:cxn>
                  <a:cxn ang="0">
                    <a:pos x="673" y="252"/>
                  </a:cxn>
                  <a:cxn ang="0">
                    <a:pos x="654" y="0"/>
                  </a:cxn>
                  <a:cxn ang="0">
                    <a:pos x="488" y="13"/>
                  </a:cxn>
                  <a:cxn ang="0">
                    <a:pos x="476" y="252"/>
                  </a:cxn>
                  <a:cxn ang="0">
                    <a:pos x="365" y="290"/>
                  </a:cxn>
                  <a:cxn ang="0">
                    <a:pos x="206" y="86"/>
                  </a:cxn>
                  <a:cxn ang="0">
                    <a:pos x="95" y="148"/>
                  </a:cxn>
                  <a:cxn ang="0">
                    <a:pos x="200" y="376"/>
                  </a:cxn>
                  <a:cxn ang="0">
                    <a:pos x="126" y="450"/>
                  </a:cxn>
                  <a:cxn ang="0">
                    <a:pos x="0" y="423"/>
                  </a:cxn>
                  <a:cxn ang="0">
                    <a:pos x="0" y="1273"/>
                  </a:cxn>
                  <a:cxn ang="0">
                    <a:pos x="101" y="1226"/>
                  </a:cxn>
                  <a:cxn ang="0">
                    <a:pos x="181" y="1306"/>
                  </a:cxn>
                  <a:cxn ang="0">
                    <a:pos x="70" y="1509"/>
                  </a:cxn>
                  <a:cxn ang="0">
                    <a:pos x="175" y="1596"/>
                  </a:cxn>
                  <a:cxn ang="0">
                    <a:pos x="365" y="1411"/>
                  </a:cxn>
                  <a:cxn ang="0">
                    <a:pos x="476" y="1448"/>
                  </a:cxn>
                  <a:cxn ang="0">
                    <a:pos x="501" y="1700"/>
                  </a:cxn>
                  <a:cxn ang="0">
                    <a:pos x="667" y="1707"/>
                  </a:cxn>
                  <a:cxn ang="0">
                    <a:pos x="685" y="1442"/>
                  </a:cxn>
                  <a:cxn ang="0">
                    <a:pos x="826" y="1405"/>
                  </a:cxn>
                  <a:cxn ang="0">
                    <a:pos x="993" y="1590"/>
                  </a:cxn>
                  <a:cxn ang="0">
                    <a:pos x="1103" y="1522"/>
                  </a:cxn>
                  <a:cxn ang="0">
                    <a:pos x="993" y="1300"/>
                  </a:cxn>
                  <a:cxn ang="0">
                    <a:pos x="1067" y="1207"/>
                  </a:cxn>
                  <a:cxn ang="0">
                    <a:pos x="1288" y="1312"/>
                  </a:cxn>
                  <a:cxn ang="0">
                    <a:pos x="1355" y="1196"/>
                  </a:cxn>
                  <a:cxn ang="0">
                    <a:pos x="1153" y="1047"/>
                  </a:cxn>
                  <a:cxn ang="0">
                    <a:pos x="1177" y="918"/>
                  </a:cxn>
                  <a:cxn ang="0">
                    <a:pos x="1429" y="894"/>
                  </a:cxn>
                  <a:cxn ang="0">
                    <a:pos x="1423" y="764"/>
                  </a:cxn>
                  <a:cxn ang="0">
                    <a:pos x="1171" y="727"/>
                  </a:cxn>
                  <a:cxn ang="0">
                    <a:pos x="1146" y="629"/>
                  </a:cxn>
                  <a:cxn ang="0">
                    <a:pos x="1349" y="487"/>
                  </a:cxn>
                  <a:cxn ang="0">
                    <a:pos x="1282" y="370"/>
                  </a:cxn>
                  <a:cxn ang="0">
                    <a:pos x="1054" y="462"/>
                  </a:cxn>
                  <a:cxn ang="0">
                    <a:pos x="980" y="388"/>
                  </a:cxn>
                  <a:cxn ang="0">
                    <a:pos x="1097" y="173"/>
                  </a:cxn>
                  <a:cxn ang="0">
                    <a:pos x="986" y="105"/>
                  </a:cxn>
                  <a:cxn ang="0">
                    <a:pos x="808" y="283"/>
                  </a:cxn>
                </a:cxnLst>
                <a:rect l="0" t="0" r="r" b="b"/>
                <a:pathLst>
                  <a:path w="1429" h="1707">
                    <a:moveTo>
                      <a:pt x="808" y="283"/>
                    </a:moveTo>
                    <a:lnTo>
                      <a:pt x="673" y="252"/>
                    </a:lnTo>
                    <a:lnTo>
                      <a:pt x="654" y="0"/>
                    </a:lnTo>
                    <a:lnTo>
                      <a:pt x="488" y="13"/>
                    </a:lnTo>
                    <a:lnTo>
                      <a:pt x="476" y="252"/>
                    </a:lnTo>
                    <a:lnTo>
                      <a:pt x="365" y="290"/>
                    </a:lnTo>
                    <a:lnTo>
                      <a:pt x="206" y="86"/>
                    </a:lnTo>
                    <a:lnTo>
                      <a:pt x="95" y="148"/>
                    </a:lnTo>
                    <a:lnTo>
                      <a:pt x="200" y="376"/>
                    </a:lnTo>
                    <a:lnTo>
                      <a:pt x="126" y="450"/>
                    </a:lnTo>
                    <a:lnTo>
                      <a:pt x="0" y="423"/>
                    </a:lnTo>
                    <a:lnTo>
                      <a:pt x="0" y="1273"/>
                    </a:lnTo>
                    <a:lnTo>
                      <a:pt x="101" y="1226"/>
                    </a:lnTo>
                    <a:lnTo>
                      <a:pt x="181" y="1306"/>
                    </a:lnTo>
                    <a:lnTo>
                      <a:pt x="70" y="1509"/>
                    </a:lnTo>
                    <a:lnTo>
                      <a:pt x="175" y="1596"/>
                    </a:lnTo>
                    <a:lnTo>
                      <a:pt x="365" y="1411"/>
                    </a:lnTo>
                    <a:lnTo>
                      <a:pt x="476" y="1448"/>
                    </a:lnTo>
                    <a:lnTo>
                      <a:pt x="501" y="1700"/>
                    </a:lnTo>
                    <a:lnTo>
                      <a:pt x="667" y="1707"/>
                    </a:lnTo>
                    <a:lnTo>
                      <a:pt x="685" y="1442"/>
                    </a:lnTo>
                    <a:lnTo>
                      <a:pt x="826" y="1405"/>
                    </a:lnTo>
                    <a:lnTo>
                      <a:pt x="993" y="1590"/>
                    </a:lnTo>
                    <a:lnTo>
                      <a:pt x="1103" y="1522"/>
                    </a:lnTo>
                    <a:lnTo>
                      <a:pt x="993" y="1300"/>
                    </a:lnTo>
                    <a:lnTo>
                      <a:pt x="1067" y="1207"/>
                    </a:lnTo>
                    <a:lnTo>
                      <a:pt x="1288" y="1312"/>
                    </a:lnTo>
                    <a:lnTo>
                      <a:pt x="1355" y="1196"/>
                    </a:lnTo>
                    <a:lnTo>
                      <a:pt x="1153" y="1047"/>
                    </a:lnTo>
                    <a:lnTo>
                      <a:pt x="1177" y="918"/>
                    </a:lnTo>
                    <a:lnTo>
                      <a:pt x="1429" y="894"/>
                    </a:lnTo>
                    <a:lnTo>
                      <a:pt x="1423" y="764"/>
                    </a:lnTo>
                    <a:lnTo>
                      <a:pt x="1171" y="727"/>
                    </a:lnTo>
                    <a:lnTo>
                      <a:pt x="1146" y="629"/>
                    </a:lnTo>
                    <a:lnTo>
                      <a:pt x="1349" y="487"/>
                    </a:lnTo>
                    <a:lnTo>
                      <a:pt x="1282" y="370"/>
                    </a:lnTo>
                    <a:lnTo>
                      <a:pt x="1054" y="462"/>
                    </a:lnTo>
                    <a:lnTo>
                      <a:pt x="980" y="388"/>
                    </a:lnTo>
                    <a:lnTo>
                      <a:pt x="1097" y="173"/>
                    </a:lnTo>
                    <a:lnTo>
                      <a:pt x="986" y="105"/>
                    </a:lnTo>
                    <a:lnTo>
                      <a:pt x="808" y="283"/>
                    </a:lnTo>
                    <a:close/>
                  </a:path>
                </a:pathLst>
              </a:custGeom>
              <a:gradFill rotWithShape="0">
                <a:gsLst>
                  <a:gs pos="0">
                    <a:schemeClr val="accent2"/>
                  </a:gs>
                  <a:gs pos="100000">
                    <a:schemeClr val="bg1"/>
                  </a:gs>
                </a:gsLst>
                <a:lin ang="0" scaled="1"/>
              </a:gradFill>
              <a:ln w="9525">
                <a:noFill/>
                <a:round/>
                <a:headEnd/>
                <a:tailEnd/>
              </a:ln>
              <a:effectLst/>
            </p:spPr>
            <p:txBody>
              <a:bodyPr wrap="none" anchor="ctr"/>
              <a:lstStyle/>
              <a:p>
                <a:endParaRPr lang="en-US"/>
              </a:p>
            </p:txBody>
          </p:sp>
          <p:sp>
            <p:nvSpPr>
              <p:cNvPr id="226309" name="Freeform 5"/>
              <p:cNvSpPr>
                <a:spLocks/>
              </p:cNvSpPr>
              <p:nvPr/>
            </p:nvSpPr>
            <p:spPr bwMode="hidden">
              <a:xfrm>
                <a:off x="68" y="10"/>
                <a:ext cx="528" cy="496"/>
              </a:xfrm>
              <a:custGeom>
                <a:avLst/>
                <a:gdLst/>
                <a:ahLst/>
                <a:cxnLst>
                  <a:cxn ang="0">
                    <a:pos x="335" y="56"/>
                  </a:cxn>
                  <a:cxn ang="0">
                    <a:pos x="293" y="46"/>
                  </a:cxn>
                  <a:cxn ang="0">
                    <a:pos x="288" y="0"/>
                  </a:cxn>
                  <a:cxn ang="0">
                    <a:pos x="238" y="0"/>
                  </a:cxn>
                  <a:cxn ang="0">
                    <a:pos x="232" y="46"/>
                  </a:cxn>
                  <a:cxn ang="0">
                    <a:pos x="198" y="58"/>
                  </a:cxn>
                  <a:cxn ang="0">
                    <a:pos x="146" y="0"/>
                  </a:cxn>
                  <a:cxn ang="0">
                    <a:pos x="114" y="14"/>
                  </a:cxn>
                  <a:cxn ang="0">
                    <a:pos x="147" y="84"/>
                  </a:cxn>
                  <a:cxn ang="0">
                    <a:pos x="124" y="107"/>
                  </a:cxn>
                  <a:cxn ang="0">
                    <a:pos x="50" y="81"/>
                  </a:cxn>
                  <a:cxn ang="0">
                    <a:pos x="32" y="109"/>
                  </a:cxn>
                  <a:cxn ang="0">
                    <a:pos x="90" y="159"/>
                  </a:cxn>
                  <a:cxn ang="0">
                    <a:pos x="80" y="197"/>
                  </a:cxn>
                  <a:cxn ang="0">
                    <a:pos x="2" y="202"/>
                  </a:cxn>
                  <a:cxn ang="0">
                    <a:pos x="0" y="244"/>
                  </a:cxn>
                  <a:cxn ang="0">
                    <a:pos x="80" y="256"/>
                  </a:cxn>
                  <a:cxn ang="0">
                    <a:pos x="88" y="292"/>
                  </a:cxn>
                  <a:cxn ang="0">
                    <a:pos x="29" y="345"/>
                  </a:cxn>
                  <a:cxn ang="0">
                    <a:pos x="50" y="378"/>
                  </a:cxn>
                  <a:cxn ang="0">
                    <a:pos x="116" y="347"/>
                  </a:cxn>
                  <a:cxn ang="0">
                    <a:pos x="141" y="372"/>
                  </a:cxn>
                  <a:cxn ang="0">
                    <a:pos x="107" y="435"/>
                  </a:cxn>
                  <a:cxn ang="0">
                    <a:pos x="139" y="462"/>
                  </a:cxn>
                  <a:cxn ang="0">
                    <a:pos x="198" y="404"/>
                  </a:cxn>
                  <a:cxn ang="0">
                    <a:pos x="232" y="416"/>
                  </a:cxn>
                  <a:cxn ang="0">
                    <a:pos x="240" y="494"/>
                  </a:cxn>
                  <a:cxn ang="0">
                    <a:pos x="292" y="496"/>
                  </a:cxn>
                  <a:cxn ang="0">
                    <a:pos x="297" y="414"/>
                  </a:cxn>
                  <a:cxn ang="0">
                    <a:pos x="341" y="403"/>
                  </a:cxn>
                  <a:cxn ang="0">
                    <a:pos x="393" y="460"/>
                  </a:cxn>
                  <a:cxn ang="0">
                    <a:pos x="427" y="439"/>
                  </a:cxn>
                  <a:cxn ang="0">
                    <a:pos x="393" y="370"/>
                  </a:cxn>
                  <a:cxn ang="0">
                    <a:pos x="416" y="341"/>
                  </a:cxn>
                  <a:cxn ang="0">
                    <a:pos x="484" y="374"/>
                  </a:cxn>
                  <a:cxn ang="0">
                    <a:pos x="505" y="338"/>
                  </a:cxn>
                  <a:cxn ang="0">
                    <a:pos x="442" y="292"/>
                  </a:cxn>
                  <a:cxn ang="0">
                    <a:pos x="450" y="252"/>
                  </a:cxn>
                  <a:cxn ang="0">
                    <a:pos x="528" y="244"/>
                  </a:cxn>
                  <a:cxn ang="0">
                    <a:pos x="526" y="204"/>
                  </a:cxn>
                  <a:cxn ang="0">
                    <a:pos x="448" y="193"/>
                  </a:cxn>
                  <a:cxn ang="0">
                    <a:pos x="440" y="162"/>
                  </a:cxn>
                  <a:cxn ang="0">
                    <a:pos x="503" y="119"/>
                  </a:cxn>
                  <a:cxn ang="0">
                    <a:pos x="482" y="82"/>
                  </a:cxn>
                  <a:cxn ang="0">
                    <a:pos x="412" y="111"/>
                  </a:cxn>
                  <a:cxn ang="0">
                    <a:pos x="389" y="88"/>
                  </a:cxn>
                  <a:cxn ang="0">
                    <a:pos x="425" y="21"/>
                  </a:cxn>
                  <a:cxn ang="0">
                    <a:pos x="391" y="0"/>
                  </a:cxn>
                  <a:cxn ang="0">
                    <a:pos x="335" y="56"/>
                  </a:cxn>
                </a:cxnLst>
                <a:rect l="0" t="0" r="r" b="b"/>
                <a:pathLst>
                  <a:path w="528" h="496">
                    <a:moveTo>
                      <a:pt x="335" y="56"/>
                    </a:moveTo>
                    <a:lnTo>
                      <a:pt x="293" y="46"/>
                    </a:lnTo>
                    <a:lnTo>
                      <a:pt x="288" y="0"/>
                    </a:lnTo>
                    <a:lnTo>
                      <a:pt x="238" y="0"/>
                    </a:lnTo>
                    <a:lnTo>
                      <a:pt x="232" y="46"/>
                    </a:lnTo>
                    <a:lnTo>
                      <a:pt x="198" y="58"/>
                    </a:lnTo>
                    <a:lnTo>
                      <a:pt x="146" y="0"/>
                    </a:lnTo>
                    <a:lnTo>
                      <a:pt x="114" y="14"/>
                    </a:lnTo>
                    <a:lnTo>
                      <a:pt x="147" y="84"/>
                    </a:lnTo>
                    <a:lnTo>
                      <a:pt x="124" y="107"/>
                    </a:lnTo>
                    <a:lnTo>
                      <a:pt x="50" y="81"/>
                    </a:lnTo>
                    <a:lnTo>
                      <a:pt x="32" y="109"/>
                    </a:lnTo>
                    <a:lnTo>
                      <a:pt x="90" y="159"/>
                    </a:lnTo>
                    <a:lnTo>
                      <a:pt x="80" y="197"/>
                    </a:lnTo>
                    <a:lnTo>
                      <a:pt x="2" y="202"/>
                    </a:lnTo>
                    <a:lnTo>
                      <a:pt x="0" y="244"/>
                    </a:lnTo>
                    <a:lnTo>
                      <a:pt x="80" y="256"/>
                    </a:lnTo>
                    <a:lnTo>
                      <a:pt x="88" y="292"/>
                    </a:lnTo>
                    <a:lnTo>
                      <a:pt x="29" y="345"/>
                    </a:lnTo>
                    <a:lnTo>
                      <a:pt x="50" y="378"/>
                    </a:lnTo>
                    <a:lnTo>
                      <a:pt x="116" y="347"/>
                    </a:lnTo>
                    <a:lnTo>
                      <a:pt x="141" y="372"/>
                    </a:lnTo>
                    <a:lnTo>
                      <a:pt x="107" y="435"/>
                    </a:lnTo>
                    <a:lnTo>
                      <a:pt x="139" y="462"/>
                    </a:lnTo>
                    <a:lnTo>
                      <a:pt x="198" y="404"/>
                    </a:lnTo>
                    <a:lnTo>
                      <a:pt x="232" y="416"/>
                    </a:lnTo>
                    <a:lnTo>
                      <a:pt x="240" y="494"/>
                    </a:lnTo>
                    <a:lnTo>
                      <a:pt x="292" y="496"/>
                    </a:lnTo>
                    <a:lnTo>
                      <a:pt x="297" y="414"/>
                    </a:lnTo>
                    <a:lnTo>
                      <a:pt x="341" y="403"/>
                    </a:lnTo>
                    <a:lnTo>
                      <a:pt x="393" y="460"/>
                    </a:lnTo>
                    <a:lnTo>
                      <a:pt x="427" y="439"/>
                    </a:lnTo>
                    <a:lnTo>
                      <a:pt x="393" y="370"/>
                    </a:lnTo>
                    <a:lnTo>
                      <a:pt x="416" y="341"/>
                    </a:lnTo>
                    <a:lnTo>
                      <a:pt x="484" y="374"/>
                    </a:lnTo>
                    <a:lnTo>
                      <a:pt x="505" y="338"/>
                    </a:lnTo>
                    <a:lnTo>
                      <a:pt x="442" y="292"/>
                    </a:lnTo>
                    <a:lnTo>
                      <a:pt x="450" y="252"/>
                    </a:lnTo>
                    <a:lnTo>
                      <a:pt x="528" y="244"/>
                    </a:lnTo>
                    <a:lnTo>
                      <a:pt x="526" y="204"/>
                    </a:lnTo>
                    <a:lnTo>
                      <a:pt x="448" y="193"/>
                    </a:lnTo>
                    <a:lnTo>
                      <a:pt x="440" y="162"/>
                    </a:lnTo>
                    <a:lnTo>
                      <a:pt x="503" y="119"/>
                    </a:lnTo>
                    <a:lnTo>
                      <a:pt x="482" y="82"/>
                    </a:lnTo>
                    <a:lnTo>
                      <a:pt x="412" y="111"/>
                    </a:lnTo>
                    <a:lnTo>
                      <a:pt x="389" y="88"/>
                    </a:lnTo>
                    <a:lnTo>
                      <a:pt x="425" y="21"/>
                    </a:lnTo>
                    <a:lnTo>
                      <a:pt x="391" y="0"/>
                    </a:lnTo>
                    <a:lnTo>
                      <a:pt x="335" y="56"/>
                    </a:lnTo>
                    <a:close/>
                  </a:path>
                </a:pathLst>
              </a:custGeom>
              <a:gradFill rotWithShape="0">
                <a:gsLst>
                  <a:gs pos="0">
                    <a:schemeClr val="accent1"/>
                  </a:gs>
                  <a:gs pos="100000">
                    <a:schemeClr val="bg1"/>
                  </a:gs>
                </a:gsLst>
                <a:lin ang="2700000" scaled="1"/>
              </a:gradFill>
              <a:ln w="9525">
                <a:noFill/>
                <a:round/>
                <a:headEnd/>
                <a:tailEnd/>
              </a:ln>
              <a:effectLst/>
            </p:spPr>
            <p:txBody>
              <a:bodyPr wrap="none" anchor="ctr"/>
              <a:lstStyle/>
              <a:p>
                <a:endParaRPr lang="en-US"/>
              </a:p>
            </p:txBody>
          </p:sp>
          <p:sp>
            <p:nvSpPr>
              <p:cNvPr id="226310" name="Freeform 6"/>
              <p:cNvSpPr>
                <a:spLocks/>
              </p:cNvSpPr>
              <p:nvPr/>
            </p:nvSpPr>
            <p:spPr bwMode="hidden">
              <a:xfrm>
                <a:off x="751" y="223"/>
                <a:ext cx="1428" cy="1430"/>
              </a:xfrm>
              <a:custGeom>
                <a:avLst/>
                <a:gdLst/>
                <a:ahLst/>
                <a:cxnLst>
                  <a:cxn ang="0">
                    <a:pos x="1469" y="384"/>
                  </a:cxn>
                  <a:cxn ang="0">
                    <a:pos x="1285" y="342"/>
                  </a:cxn>
                  <a:cxn ang="0">
                    <a:pos x="1260" y="0"/>
                  </a:cxn>
                  <a:cxn ang="0">
                    <a:pos x="1035" y="17"/>
                  </a:cxn>
                  <a:cxn ang="0">
                    <a:pos x="1018" y="342"/>
                  </a:cxn>
                  <a:cxn ang="0">
                    <a:pos x="868" y="393"/>
                  </a:cxn>
                  <a:cxn ang="0">
                    <a:pos x="651" y="117"/>
                  </a:cxn>
                  <a:cxn ang="0">
                    <a:pos x="501" y="201"/>
                  </a:cxn>
                  <a:cxn ang="0">
                    <a:pos x="643" y="509"/>
                  </a:cxn>
                  <a:cxn ang="0">
                    <a:pos x="543" y="610"/>
                  </a:cxn>
                  <a:cxn ang="0">
                    <a:pos x="217" y="493"/>
                  </a:cxn>
                  <a:cxn ang="0">
                    <a:pos x="142" y="618"/>
                  </a:cxn>
                  <a:cxn ang="0">
                    <a:pos x="392" y="835"/>
                  </a:cxn>
                  <a:cxn ang="0">
                    <a:pos x="351" y="1002"/>
                  </a:cxn>
                  <a:cxn ang="0">
                    <a:pos x="8" y="1027"/>
                  </a:cxn>
                  <a:cxn ang="0">
                    <a:pos x="0" y="1211"/>
                  </a:cxn>
                  <a:cxn ang="0">
                    <a:pos x="351" y="1261"/>
                  </a:cxn>
                  <a:cxn ang="0">
                    <a:pos x="384" y="1419"/>
                  </a:cxn>
                  <a:cxn ang="0">
                    <a:pos x="125" y="1653"/>
                  </a:cxn>
                  <a:cxn ang="0">
                    <a:pos x="217" y="1795"/>
                  </a:cxn>
                  <a:cxn ang="0">
                    <a:pos x="509" y="1661"/>
                  </a:cxn>
                  <a:cxn ang="0">
                    <a:pos x="618" y="1770"/>
                  </a:cxn>
                  <a:cxn ang="0">
                    <a:pos x="467" y="2045"/>
                  </a:cxn>
                  <a:cxn ang="0">
                    <a:pos x="609" y="2162"/>
                  </a:cxn>
                  <a:cxn ang="0">
                    <a:pos x="868" y="1912"/>
                  </a:cxn>
                  <a:cxn ang="0">
                    <a:pos x="1018" y="1962"/>
                  </a:cxn>
                  <a:cxn ang="0">
                    <a:pos x="1052" y="2304"/>
                  </a:cxn>
                  <a:cxn ang="0">
                    <a:pos x="1277" y="2313"/>
                  </a:cxn>
                  <a:cxn ang="0">
                    <a:pos x="1302" y="1954"/>
                  </a:cxn>
                  <a:cxn ang="0">
                    <a:pos x="1494" y="1904"/>
                  </a:cxn>
                  <a:cxn ang="0">
                    <a:pos x="1720" y="2154"/>
                  </a:cxn>
                  <a:cxn ang="0">
                    <a:pos x="1870" y="2062"/>
                  </a:cxn>
                  <a:cxn ang="0">
                    <a:pos x="1720" y="1762"/>
                  </a:cxn>
                  <a:cxn ang="0">
                    <a:pos x="1820" y="1636"/>
                  </a:cxn>
                  <a:cxn ang="0">
                    <a:pos x="2120" y="1778"/>
                  </a:cxn>
                  <a:cxn ang="0">
                    <a:pos x="2212" y="1620"/>
                  </a:cxn>
                  <a:cxn ang="0">
                    <a:pos x="1937" y="1419"/>
                  </a:cxn>
                  <a:cxn ang="0">
                    <a:pos x="1970" y="1244"/>
                  </a:cxn>
                  <a:cxn ang="0">
                    <a:pos x="2312" y="1211"/>
                  </a:cxn>
                  <a:cxn ang="0">
                    <a:pos x="2304" y="1035"/>
                  </a:cxn>
                  <a:cxn ang="0">
                    <a:pos x="1962" y="985"/>
                  </a:cxn>
                  <a:cxn ang="0">
                    <a:pos x="1928" y="852"/>
                  </a:cxn>
                  <a:cxn ang="0">
                    <a:pos x="2204" y="660"/>
                  </a:cxn>
                  <a:cxn ang="0">
                    <a:pos x="2112" y="501"/>
                  </a:cxn>
                  <a:cxn ang="0">
                    <a:pos x="1803" y="626"/>
                  </a:cxn>
                  <a:cxn ang="0">
                    <a:pos x="1703" y="526"/>
                  </a:cxn>
                  <a:cxn ang="0">
                    <a:pos x="1861" y="234"/>
                  </a:cxn>
                  <a:cxn ang="0">
                    <a:pos x="1711" y="142"/>
                  </a:cxn>
                  <a:cxn ang="0">
                    <a:pos x="1469" y="384"/>
                  </a:cxn>
                </a:cxnLst>
                <a:rect l="0" t="0" r="r" b="b"/>
                <a:pathLst>
                  <a:path w="2312" h="2313">
                    <a:moveTo>
                      <a:pt x="1469" y="384"/>
                    </a:moveTo>
                    <a:lnTo>
                      <a:pt x="1285" y="342"/>
                    </a:lnTo>
                    <a:lnTo>
                      <a:pt x="1260" y="0"/>
                    </a:lnTo>
                    <a:lnTo>
                      <a:pt x="1035" y="17"/>
                    </a:lnTo>
                    <a:lnTo>
                      <a:pt x="1018" y="342"/>
                    </a:lnTo>
                    <a:lnTo>
                      <a:pt x="868" y="393"/>
                    </a:lnTo>
                    <a:lnTo>
                      <a:pt x="651" y="117"/>
                    </a:lnTo>
                    <a:lnTo>
                      <a:pt x="501" y="201"/>
                    </a:lnTo>
                    <a:lnTo>
                      <a:pt x="643" y="509"/>
                    </a:lnTo>
                    <a:lnTo>
                      <a:pt x="543" y="610"/>
                    </a:lnTo>
                    <a:lnTo>
                      <a:pt x="217" y="493"/>
                    </a:lnTo>
                    <a:lnTo>
                      <a:pt x="142" y="618"/>
                    </a:lnTo>
                    <a:lnTo>
                      <a:pt x="392" y="835"/>
                    </a:lnTo>
                    <a:lnTo>
                      <a:pt x="351" y="1002"/>
                    </a:lnTo>
                    <a:lnTo>
                      <a:pt x="8" y="1027"/>
                    </a:lnTo>
                    <a:lnTo>
                      <a:pt x="0" y="1211"/>
                    </a:lnTo>
                    <a:lnTo>
                      <a:pt x="351" y="1261"/>
                    </a:lnTo>
                    <a:lnTo>
                      <a:pt x="384" y="1419"/>
                    </a:lnTo>
                    <a:lnTo>
                      <a:pt x="125" y="1653"/>
                    </a:lnTo>
                    <a:lnTo>
                      <a:pt x="217" y="1795"/>
                    </a:lnTo>
                    <a:lnTo>
                      <a:pt x="509" y="1661"/>
                    </a:lnTo>
                    <a:lnTo>
                      <a:pt x="618" y="1770"/>
                    </a:lnTo>
                    <a:lnTo>
                      <a:pt x="467" y="2045"/>
                    </a:lnTo>
                    <a:lnTo>
                      <a:pt x="609" y="2162"/>
                    </a:lnTo>
                    <a:lnTo>
                      <a:pt x="868" y="1912"/>
                    </a:lnTo>
                    <a:lnTo>
                      <a:pt x="1018" y="1962"/>
                    </a:lnTo>
                    <a:lnTo>
                      <a:pt x="1052" y="2304"/>
                    </a:lnTo>
                    <a:lnTo>
                      <a:pt x="1277" y="2313"/>
                    </a:lnTo>
                    <a:lnTo>
                      <a:pt x="1302" y="1954"/>
                    </a:lnTo>
                    <a:lnTo>
                      <a:pt x="1494" y="1904"/>
                    </a:lnTo>
                    <a:lnTo>
                      <a:pt x="1720" y="2154"/>
                    </a:lnTo>
                    <a:lnTo>
                      <a:pt x="1870" y="2062"/>
                    </a:lnTo>
                    <a:lnTo>
                      <a:pt x="1720" y="1762"/>
                    </a:lnTo>
                    <a:lnTo>
                      <a:pt x="1820" y="1636"/>
                    </a:lnTo>
                    <a:lnTo>
                      <a:pt x="2120" y="1778"/>
                    </a:lnTo>
                    <a:lnTo>
                      <a:pt x="2212" y="1620"/>
                    </a:lnTo>
                    <a:lnTo>
                      <a:pt x="1937" y="1419"/>
                    </a:lnTo>
                    <a:lnTo>
                      <a:pt x="1970" y="1244"/>
                    </a:lnTo>
                    <a:lnTo>
                      <a:pt x="2312" y="1211"/>
                    </a:lnTo>
                    <a:lnTo>
                      <a:pt x="2304" y="1035"/>
                    </a:lnTo>
                    <a:lnTo>
                      <a:pt x="1962" y="985"/>
                    </a:lnTo>
                    <a:lnTo>
                      <a:pt x="1928" y="852"/>
                    </a:lnTo>
                    <a:lnTo>
                      <a:pt x="2204" y="660"/>
                    </a:lnTo>
                    <a:lnTo>
                      <a:pt x="2112" y="501"/>
                    </a:lnTo>
                    <a:lnTo>
                      <a:pt x="1803" y="626"/>
                    </a:lnTo>
                    <a:lnTo>
                      <a:pt x="1703" y="526"/>
                    </a:lnTo>
                    <a:lnTo>
                      <a:pt x="1861" y="234"/>
                    </a:lnTo>
                    <a:lnTo>
                      <a:pt x="1711" y="142"/>
                    </a:lnTo>
                    <a:lnTo>
                      <a:pt x="1469" y="384"/>
                    </a:lnTo>
                    <a:close/>
                  </a:path>
                </a:pathLst>
              </a:custGeom>
              <a:gradFill rotWithShape="0">
                <a:gsLst>
                  <a:gs pos="0">
                    <a:schemeClr val="bg2"/>
                  </a:gs>
                  <a:gs pos="100000">
                    <a:schemeClr val="bg1"/>
                  </a:gs>
                </a:gsLst>
                <a:lin ang="18900000" scaled="1"/>
              </a:gradFill>
              <a:ln w="9525">
                <a:noFill/>
                <a:round/>
                <a:headEnd/>
                <a:tailEnd/>
              </a:ln>
              <a:effectLst/>
            </p:spPr>
            <p:txBody>
              <a:bodyPr wrap="none" anchor="ctr"/>
              <a:lstStyle/>
              <a:p>
                <a:endParaRPr lang="en-US"/>
              </a:p>
            </p:txBody>
          </p:sp>
          <p:sp>
            <p:nvSpPr>
              <p:cNvPr id="226311" name="Freeform 7"/>
              <p:cNvSpPr>
                <a:spLocks/>
              </p:cNvSpPr>
              <p:nvPr/>
            </p:nvSpPr>
            <p:spPr bwMode="hidden">
              <a:xfrm>
                <a:off x="1595" y="800"/>
                <a:ext cx="2312" cy="2313"/>
              </a:xfrm>
              <a:custGeom>
                <a:avLst/>
                <a:gdLst/>
                <a:ahLst/>
                <a:cxnLst>
                  <a:cxn ang="0">
                    <a:pos x="1469" y="384"/>
                  </a:cxn>
                  <a:cxn ang="0">
                    <a:pos x="1285" y="342"/>
                  </a:cxn>
                  <a:cxn ang="0">
                    <a:pos x="1260" y="0"/>
                  </a:cxn>
                  <a:cxn ang="0">
                    <a:pos x="1035" y="17"/>
                  </a:cxn>
                  <a:cxn ang="0">
                    <a:pos x="1018" y="342"/>
                  </a:cxn>
                  <a:cxn ang="0">
                    <a:pos x="868" y="393"/>
                  </a:cxn>
                  <a:cxn ang="0">
                    <a:pos x="651" y="117"/>
                  </a:cxn>
                  <a:cxn ang="0">
                    <a:pos x="501" y="201"/>
                  </a:cxn>
                  <a:cxn ang="0">
                    <a:pos x="643" y="509"/>
                  </a:cxn>
                  <a:cxn ang="0">
                    <a:pos x="543" y="610"/>
                  </a:cxn>
                  <a:cxn ang="0">
                    <a:pos x="217" y="493"/>
                  </a:cxn>
                  <a:cxn ang="0">
                    <a:pos x="142" y="618"/>
                  </a:cxn>
                  <a:cxn ang="0">
                    <a:pos x="392" y="835"/>
                  </a:cxn>
                  <a:cxn ang="0">
                    <a:pos x="351" y="1002"/>
                  </a:cxn>
                  <a:cxn ang="0">
                    <a:pos x="8" y="1027"/>
                  </a:cxn>
                  <a:cxn ang="0">
                    <a:pos x="0" y="1211"/>
                  </a:cxn>
                  <a:cxn ang="0">
                    <a:pos x="351" y="1261"/>
                  </a:cxn>
                  <a:cxn ang="0">
                    <a:pos x="384" y="1419"/>
                  </a:cxn>
                  <a:cxn ang="0">
                    <a:pos x="125" y="1653"/>
                  </a:cxn>
                  <a:cxn ang="0">
                    <a:pos x="217" y="1795"/>
                  </a:cxn>
                  <a:cxn ang="0">
                    <a:pos x="509" y="1661"/>
                  </a:cxn>
                  <a:cxn ang="0">
                    <a:pos x="618" y="1770"/>
                  </a:cxn>
                  <a:cxn ang="0">
                    <a:pos x="467" y="2045"/>
                  </a:cxn>
                  <a:cxn ang="0">
                    <a:pos x="609" y="2162"/>
                  </a:cxn>
                  <a:cxn ang="0">
                    <a:pos x="868" y="1912"/>
                  </a:cxn>
                  <a:cxn ang="0">
                    <a:pos x="1018" y="1962"/>
                  </a:cxn>
                  <a:cxn ang="0">
                    <a:pos x="1052" y="2304"/>
                  </a:cxn>
                  <a:cxn ang="0">
                    <a:pos x="1277" y="2313"/>
                  </a:cxn>
                  <a:cxn ang="0">
                    <a:pos x="1302" y="1954"/>
                  </a:cxn>
                  <a:cxn ang="0">
                    <a:pos x="1494" y="1904"/>
                  </a:cxn>
                  <a:cxn ang="0">
                    <a:pos x="1720" y="2154"/>
                  </a:cxn>
                  <a:cxn ang="0">
                    <a:pos x="1870" y="2062"/>
                  </a:cxn>
                  <a:cxn ang="0">
                    <a:pos x="1720" y="1762"/>
                  </a:cxn>
                  <a:cxn ang="0">
                    <a:pos x="1820" y="1636"/>
                  </a:cxn>
                  <a:cxn ang="0">
                    <a:pos x="2120" y="1778"/>
                  </a:cxn>
                  <a:cxn ang="0">
                    <a:pos x="2212" y="1620"/>
                  </a:cxn>
                  <a:cxn ang="0">
                    <a:pos x="1937" y="1419"/>
                  </a:cxn>
                  <a:cxn ang="0">
                    <a:pos x="1970" y="1244"/>
                  </a:cxn>
                  <a:cxn ang="0">
                    <a:pos x="2312" y="1211"/>
                  </a:cxn>
                  <a:cxn ang="0">
                    <a:pos x="2304" y="1035"/>
                  </a:cxn>
                  <a:cxn ang="0">
                    <a:pos x="1962" y="985"/>
                  </a:cxn>
                  <a:cxn ang="0">
                    <a:pos x="1928" y="852"/>
                  </a:cxn>
                  <a:cxn ang="0">
                    <a:pos x="2204" y="660"/>
                  </a:cxn>
                  <a:cxn ang="0">
                    <a:pos x="2112" y="501"/>
                  </a:cxn>
                  <a:cxn ang="0">
                    <a:pos x="1803" y="626"/>
                  </a:cxn>
                  <a:cxn ang="0">
                    <a:pos x="1703" y="526"/>
                  </a:cxn>
                  <a:cxn ang="0">
                    <a:pos x="1861" y="234"/>
                  </a:cxn>
                  <a:cxn ang="0">
                    <a:pos x="1711" y="142"/>
                  </a:cxn>
                  <a:cxn ang="0">
                    <a:pos x="1469" y="384"/>
                  </a:cxn>
                </a:cxnLst>
                <a:rect l="0" t="0" r="r" b="b"/>
                <a:pathLst>
                  <a:path w="2312" h="2313">
                    <a:moveTo>
                      <a:pt x="1469" y="384"/>
                    </a:moveTo>
                    <a:lnTo>
                      <a:pt x="1285" y="342"/>
                    </a:lnTo>
                    <a:lnTo>
                      <a:pt x="1260" y="0"/>
                    </a:lnTo>
                    <a:lnTo>
                      <a:pt x="1035" y="17"/>
                    </a:lnTo>
                    <a:lnTo>
                      <a:pt x="1018" y="342"/>
                    </a:lnTo>
                    <a:lnTo>
                      <a:pt x="868" y="393"/>
                    </a:lnTo>
                    <a:lnTo>
                      <a:pt x="651" y="117"/>
                    </a:lnTo>
                    <a:lnTo>
                      <a:pt x="501" y="201"/>
                    </a:lnTo>
                    <a:lnTo>
                      <a:pt x="643" y="509"/>
                    </a:lnTo>
                    <a:lnTo>
                      <a:pt x="543" y="610"/>
                    </a:lnTo>
                    <a:lnTo>
                      <a:pt x="217" y="493"/>
                    </a:lnTo>
                    <a:lnTo>
                      <a:pt x="142" y="618"/>
                    </a:lnTo>
                    <a:lnTo>
                      <a:pt x="392" y="835"/>
                    </a:lnTo>
                    <a:lnTo>
                      <a:pt x="351" y="1002"/>
                    </a:lnTo>
                    <a:lnTo>
                      <a:pt x="8" y="1027"/>
                    </a:lnTo>
                    <a:lnTo>
                      <a:pt x="0" y="1211"/>
                    </a:lnTo>
                    <a:lnTo>
                      <a:pt x="351" y="1261"/>
                    </a:lnTo>
                    <a:lnTo>
                      <a:pt x="384" y="1419"/>
                    </a:lnTo>
                    <a:lnTo>
                      <a:pt x="125" y="1653"/>
                    </a:lnTo>
                    <a:lnTo>
                      <a:pt x="217" y="1795"/>
                    </a:lnTo>
                    <a:lnTo>
                      <a:pt x="509" y="1661"/>
                    </a:lnTo>
                    <a:lnTo>
                      <a:pt x="618" y="1770"/>
                    </a:lnTo>
                    <a:lnTo>
                      <a:pt x="467" y="2045"/>
                    </a:lnTo>
                    <a:lnTo>
                      <a:pt x="609" y="2162"/>
                    </a:lnTo>
                    <a:lnTo>
                      <a:pt x="868" y="1912"/>
                    </a:lnTo>
                    <a:lnTo>
                      <a:pt x="1018" y="1962"/>
                    </a:lnTo>
                    <a:lnTo>
                      <a:pt x="1052" y="2304"/>
                    </a:lnTo>
                    <a:lnTo>
                      <a:pt x="1277" y="2313"/>
                    </a:lnTo>
                    <a:lnTo>
                      <a:pt x="1302" y="1954"/>
                    </a:lnTo>
                    <a:lnTo>
                      <a:pt x="1494" y="1904"/>
                    </a:lnTo>
                    <a:lnTo>
                      <a:pt x="1720" y="2154"/>
                    </a:lnTo>
                    <a:lnTo>
                      <a:pt x="1870" y="2062"/>
                    </a:lnTo>
                    <a:lnTo>
                      <a:pt x="1720" y="1762"/>
                    </a:lnTo>
                    <a:lnTo>
                      <a:pt x="1820" y="1636"/>
                    </a:lnTo>
                    <a:lnTo>
                      <a:pt x="2120" y="1778"/>
                    </a:lnTo>
                    <a:lnTo>
                      <a:pt x="2212" y="1620"/>
                    </a:lnTo>
                    <a:lnTo>
                      <a:pt x="1937" y="1419"/>
                    </a:lnTo>
                    <a:lnTo>
                      <a:pt x="1970" y="1244"/>
                    </a:lnTo>
                    <a:lnTo>
                      <a:pt x="2312" y="1211"/>
                    </a:lnTo>
                    <a:lnTo>
                      <a:pt x="2304" y="1035"/>
                    </a:lnTo>
                    <a:lnTo>
                      <a:pt x="1962" y="985"/>
                    </a:lnTo>
                    <a:lnTo>
                      <a:pt x="1928" y="852"/>
                    </a:lnTo>
                    <a:lnTo>
                      <a:pt x="2204" y="660"/>
                    </a:lnTo>
                    <a:lnTo>
                      <a:pt x="2112" y="501"/>
                    </a:lnTo>
                    <a:lnTo>
                      <a:pt x="1803" y="626"/>
                    </a:lnTo>
                    <a:lnTo>
                      <a:pt x="1703" y="526"/>
                    </a:lnTo>
                    <a:lnTo>
                      <a:pt x="1861" y="234"/>
                    </a:lnTo>
                    <a:lnTo>
                      <a:pt x="1711" y="142"/>
                    </a:lnTo>
                    <a:lnTo>
                      <a:pt x="1469" y="384"/>
                    </a:lnTo>
                    <a:close/>
                  </a:path>
                </a:pathLst>
              </a:custGeom>
              <a:gradFill rotWithShape="0">
                <a:gsLst>
                  <a:gs pos="0">
                    <a:schemeClr val="bg1"/>
                  </a:gs>
                  <a:gs pos="100000">
                    <a:schemeClr val="bg2"/>
                  </a:gs>
                </a:gsLst>
                <a:lin ang="2700000" scaled="1"/>
              </a:gradFill>
              <a:ln w="9525">
                <a:noFill/>
                <a:round/>
                <a:headEnd/>
                <a:tailEnd/>
              </a:ln>
              <a:effectLst/>
            </p:spPr>
            <p:txBody>
              <a:bodyPr wrap="none" anchor="ctr"/>
              <a:lstStyle/>
              <a:p>
                <a:endParaRPr lang="en-US"/>
              </a:p>
            </p:txBody>
          </p:sp>
          <p:sp>
            <p:nvSpPr>
              <p:cNvPr id="226312" name="Freeform 8"/>
              <p:cNvSpPr>
                <a:spLocks/>
              </p:cNvSpPr>
              <p:nvPr/>
            </p:nvSpPr>
            <p:spPr bwMode="hidden">
              <a:xfrm>
                <a:off x="2" y="3022"/>
                <a:ext cx="2153" cy="1321"/>
              </a:xfrm>
              <a:custGeom>
                <a:avLst/>
                <a:gdLst/>
                <a:ahLst/>
                <a:cxnLst>
                  <a:cxn ang="0">
                    <a:pos x="1368" y="358"/>
                  </a:cxn>
                  <a:cxn ang="0">
                    <a:pos x="1197" y="318"/>
                  </a:cxn>
                  <a:cxn ang="0">
                    <a:pos x="1173" y="0"/>
                  </a:cxn>
                  <a:cxn ang="0">
                    <a:pos x="964" y="16"/>
                  </a:cxn>
                  <a:cxn ang="0">
                    <a:pos x="948" y="318"/>
                  </a:cxn>
                  <a:cxn ang="0">
                    <a:pos x="808" y="366"/>
                  </a:cxn>
                  <a:cxn ang="0">
                    <a:pos x="606" y="109"/>
                  </a:cxn>
                  <a:cxn ang="0">
                    <a:pos x="467" y="187"/>
                  </a:cxn>
                  <a:cxn ang="0">
                    <a:pos x="599" y="474"/>
                  </a:cxn>
                  <a:cxn ang="0">
                    <a:pos x="506" y="568"/>
                  </a:cxn>
                  <a:cxn ang="0">
                    <a:pos x="202" y="459"/>
                  </a:cxn>
                  <a:cxn ang="0">
                    <a:pos x="132" y="576"/>
                  </a:cxn>
                  <a:cxn ang="0">
                    <a:pos x="365" y="778"/>
                  </a:cxn>
                  <a:cxn ang="0">
                    <a:pos x="327" y="933"/>
                  </a:cxn>
                  <a:cxn ang="0">
                    <a:pos x="7" y="956"/>
                  </a:cxn>
                  <a:cxn ang="0">
                    <a:pos x="0" y="1128"/>
                  </a:cxn>
                  <a:cxn ang="0">
                    <a:pos x="327" y="1174"/>
                  </a:cxn>
                  <a:cxn ang="0">
                    <a:pos x="358" y="1321"/>
                  </a:cxn>
                  <a:cxn ang="0">
                    <a:pos x="1804" y="1321"/>
                  </a:cxn>
                  <a:cxn ang="0">
                    <a:pos x="1835" y="1158"/>
                  </a:cxn>
                  <a:cxn ang="0">
                    <a:pos x="2153" y="1128"/>
                  </a:cxn>
                  <a:cxn ang="0">
                    <a:pos x="2146" y="964"/>
                  </a:cxn>
                  <a:cxn ang="0">
                    <a:pos x="1827" y="917"/>
                  </a:cxn>
                  <a:cxn ang="0">
                    <a:pos x="1795" y="793"/>
                  </a:cxn>
                  <a:cxn ang="0">
                    <a:pos x="2052" y="615"/>
                  </a:cxn>
                  <a:cxn ang="0">
                    <a:pos x="1967" y="467"/>
                  </a:cxn>
                  <a:cxn ang="0">
                    <a:pos x="1679" y="583"/>
                  </a:cxn>
                  <a:cxn ang="0">
                    <a:pos x="1586" y="490"/>
                  </a:cxn>
                  <a:cxn ang="0">
                    <a:pos x="1733" y="218"/>
                  </a:cxn>
                  <a:cxn ang="0">
                    <a:pos x="1593" y="132"/>
                  </a:cxn>
                  <a:cxn ang="0">
                    <a:pos x="1368" y="358"/>
                  </a:cxn>
                </a:cxnLst>
                <a:rect l="0" t="0" r="r" b="b"/>
                <a:pathLst>
                  <a:path w="2153" h="1321">
                    <a:moveTo>
                      <a:pt x="1368" y="358"/>
                    </a:moveTo>
                    <a:lnTo>
                      <a:pt x="1197" y="318"/>
                    </a:lnTo>
                    <a:lnTo>
                      <a:pt x="1173" y="0"/>
                    </a:lnTo>
                    <a:lnTo>
                      <a:pt x="964" y="16"/>
                    </a:lnTo>
                    <a:lnTo>
                      <a:pt x="948" y="318"/>
                    </a:lnTo>
                    <a:lnTo>
                      <a:pt x="808" y="366"/>
                    </a:lnTo>
                    <a:lnTo>
                      <a:pt x="606" y="109"/>
                    </a:lnTo>
                    <a:lnTo>
                      <a:pt x="467" y="187"/>
                    </a:lnTo>
                    <a:lnTo>
                      <a:pt x="599" y="474"/>
                    </a:lnTo>
                    <a:lnTo>
                      <a:pt x="506" y="568"/>
                    </a:lnTo>
                    <a:lnTo>
                      <a:pt x="202" y="459"/>
                    </a:lnTo>
                    <a:lnTo>
                      <a:pt x="132" y="576"/>
                    </a:lnTo>
                    <a:lnTo>
                      <a:pt x="365" y="778"/>
                    </a:lnTo>
                    <a:lnTo>
                      <a:pt x="327" y="933"/>
                    </a:lnTo>
                    <a:lnTo>
                      <a:pt x="7" y="956"/>
                    </a:lnTo>
                    <a:lnTo>
                      <a:pt x="0" y="1128"/>
                    </a:lnTo>
                    <a:lnTo>
                      <a:pt x="327" y="1174"/>
                    </a:lnTo>
                    <a:lnTo>
                      <a:pt x="358" y="1321"/>
                    </a:lnTo>
                    <a:lnTo>
                      <a:pt x="1804" y="1321"/>
                    </a:lnTo>
                    <a:lnTo>
                      <a:pt x="1835" y="1158"/>
                    </a:lnTo>
                    <a:lnTo>
                      <a:pt x="2153" y="1128"/>
                    </a:lnTo>
                    <a:lnTo>
                      <a:pt x="2146" y="964"/>
                    </a:lnTo>
                    <a:lnTo>
                      <a:pt x="1827" y="917"/>
                    </a:lnTo>
                    <a:lnTo>
                      <a:pt x="1795" y="793"/>
                    </a:lnTo>
                    <a:lnTo>
                      <a:pt x="2052" y="615"/>
                    </a:lnTo>
                    <a:lnTo>
                      <a:pt x="1967" y="467"/>
                    </a:lnTo>
                    <a:lnTo>
                      <a:pt x="1679" y="583"/>
                    </a:lnTo>
                    <a:lnTo>
                      <a:pt x="1586" y="490"/>
                    </a:lnTo>
                    <a:lnTo>
                      <a:pt x="1733" y="218"/>
                    </a:lnTo>
                    <a:lnTo>
                      <a:pt x="1593" y="132"/>
                    </a:lnTo>
                    <a:lnTo>
                      <a:pt x="1368" y="358"/>
                    </a:lnTo>
                    <a:close/>
                  </a:path>
                </a:pathLst>
              </a:custGeom>
              <a:solidFill>
                <a:schemeClr val="bg1">
                  <a:alpha val="50000"/>
                </a:schemeClr>
              </a:solidFill>
              <a:ln w="9525">
                <a:noFill/>
                <a:round/>
                <a:headEnd/>
                <a:tailEnd/>
              </a:ln>
              <a:effectLst/>
            </p:spPr>
            <p:txBody>
              <a:bodyPr wrap="none" anchor="ctr"/>
              <a:lstStyle/>
              <a:p>
                <a:endParaRPr lang="en-US"/>
              </a:p>
            </p:txBody>
          </p:sp>
          <p:sp>
            <p:nvSpPr>
              <p:cNvPr id="226313" name="Freeform 9"/>
              <p:cNvSpPr>
                <a:spLocks/>
              </p:cNvSpPr>
              <p:nvPr/>
            </p:nvSpPr>
            <p:spPr bwMode="hidden">
              <a:xfrm>
                <a:off x="2831" y="2788"/>
                <a:ext cx="1426" cy="1426"/>
              </a:xfrm>
              <a:custGeom>
                <a:avLst/>
                <a:gdLst/>
                <a:ahLst/>
                <a:cxnLst>
                  <a:cxn ang="0">
                    <a:pos x="1469" y="384"/>
                  </a:cxn>
                  <a:cxn ang="0">
                    <a:pos x="1285" y="342"/>
                  </a:cxn>
                  <a:cxn ang="0">
                    <a:pos x="1260" y="0"/>
                  </a:cxn>
                  <a:cxn ang="0">
                    <a:pos x="1035" y="17"/>
                  </a:cxn>
                  <a:cxn ang="0">
                    <a:pos x="1018" y="342"/>
                  </a:cxn>
                  <a:cxn ang="0">
                    <a:pos x="868" y="393"/>
                  </a:cxn>
                  <a:cxn ang="0">
                    <a:pos x="651" y="117"/>
                  </a:cxn>
                  <a:cxn ang="0">
                    <a:pos x="501" y="201"/>
                  </a:cxn>
                  <a:cxn ang="0">
                    <a:pos x="643" y="509"/>
                  </a:cxn>
                  <a:cxn ang="0">
                    <a:pos x="543" y="610"/>
                  </a:cxn>
                  <a:cxn ang="0">
                    <a:pos x="217" y="493"/>
                  </a:cxn>
                  <a:cxn ang="0">
                    <a:pos x="142" y="618"/>
                  </a:cxn>
                  <a:cxn ang="0">
                    <a:pos x="392" y="835"/>
                  </a:cxn>
                  <a:cxn ang="0">
                    <a:pos x="351" y="1002"/>
                  </a:cxn>
                  <a:cxn ang="0">
                    <a:pos x="8" y="1027"/>
                  </a:cxn>
                  <a:cxn ang="0">
                    <a:pos x="0" y="1211"/>
                  </a:cxn>
                  <a:cxn ang="0">
                    <a:pos x="351" y="1261"/>
                  </a:cxn>
                  <a:cxn ang="0">
                    <a:pos x="384" y="1419"/>
                  </a:cxn>
                  <a:cxn ang="0">
                    <a:pos x="125" y="1653"/>
                  </a:cxn>
                  <a:cxn ang="0">
                    <a:pos x="217" y="1795"/>
                  </a:cxn>
                  <a:cxn ang="0">
                    <a:pos x="509" y="1661"/>
                  </a:cxn>
                  <a:cxn ang="0">
                    <a:pos x="618" y="1770"/>
                  </a:cxn>
                  <a:cxn ang="0">
                    <a:pos x="467" y="2045"/>
                  </a:cxn>
                  <a:cxn ang="0">
                    <a:pos x="609" y="2162"/>
                  </a:cxn>
                  <a:cxn ang="0">
                    <a:pos x="868" y="1912"/>
                  </a:cxn>
                  <a:cxn ang="0">
                    <a:pos x="1018" y="1962"/>
                  </a:cxn>
                  <a:cxn ang="0">
                    <a:pos x="1052" y="2304"/>
                  </a:cxn>
                  <a:cxn ang="0">
                    <a:pos x="1277" y="2313"/>
                  </a:cxn>
                  <a:cxn ang="0">
                    <a:pos x="1302" y="1954"/>
                  </a:cxn>
                  <a:cxn ang="0">
                    <a:pos x="1494" y="1904"/>
                  </a:cxn>
                  <a:cxn ang="0">
                    <a:pos x="1720" y="2154"/>
                  </a:cxn>
                  <a:cxn ang="0">
                    <a:pos x="1870" y="2062"/>
                  </a:cxn>
                  <a:cxn ang="0">
                    <a:pos x="1720" y="1762"/>
                  </a:cxn>
                  <a:cxn ang="0">
                    <a:pos x="1820" y="1636"/>
                  </a:cxn>
                  <a:cxn ang="0">
                    <a:pos x="2120" y="1778"/>
                  </a:cxn>
                  <a:cxn ang="0">
                    <a:pos x="2212" y="1620"/>
                  </a:cxn>
                  <a:cxn ang="0">
                    <a:pos x="1937" y="1419"/>
                  </a:cxn>
                  <a:cxn ang="0">
                    <a:pos x="1970" y="1244"/>
                  </a:cxn>
                  <a:cxn ang="0">
                    <a:pos x="2312" y="1211"/>
                  </a:cxn>
                  <a:cxn ang="0">
                    <a:pos x="2304" y="1035"/>
                  </a:cxn>
                  <a:cxn ang="0">
                    <a:pos x="1962" y="985"/>
                  </a:cxn>
                  <a:cxn ang="0">
                    <a:pos x="1928" y="852"/>
                  </a:cxn>
                  <a:cxn ang="0">
                    <a:pos x="2204" y="660"/>
                  </a:cxn>
                  <a:cxn ang="0">
                    <a:pos x="2112" y="501"/>
                  </a:cxn>
                  <a:cxn ang="0">
                    <a:pos x="1803" y="626"/>
                  </a:cxn>
                  <a:cxn ang="0">
                    <a:pos x="1703" y="526"/>
                  </a:cxn>
                  <a:cxn ang="0">
                    <a:pos x="1861" y="234"/>
                  </a:cxn>
                  <a:cxn ang="0">
                    <a:pos x="1711" y="142"/>
                  </a:cxn>
                  <a:cxn ang="0">
                    <a:pos x="1469" y="384"/>
                  </a:cxn>
                </a:cxnLst>
                <a:rect l="0" t="0" r="r" b="b"/>
                <a:pathLst>
                  <a:path w="2312" h="2313">
                    <a:moveTo>
                      <a:pt x="1469" y="384"/>
                    </a:moveTo>
                    <a:lnTo>
                      <a:pt x="1285" y="342"/>
                    </a:lnTo>
                    <a:lnTo>
                      <a:pt x="1260" y="0"/>
                    </a:lnTo>
                    <a:lnTo>
                      <a:pt x="1035" y="17"/>
                    </a:lnTo>
                    <a:lnTo>
                      <a:pt x="1018" y="342"/>
                    </a:lnTo>
                    <a:lnTo>
                      <a:pt x="868" y="393"/>
                    </a:lnTo>
                    <a:lnTo>
                      <a:pt x="651" y="117"/>
                    </a:lnTo>
                    <a:lnTo>
                      <a:pt x="501" y="201"/>
                    </a:lnTo>
                    <a:lnTo>
                      <a:pt x="643" y="509"/>
                    </a:lnTo>
                    <a:lnTo>
                      <a:pt x="543" y="610"/>
                    </a:lnTo>
                    <a:lnTo>
                      <a:pt x="217" y="493"/>
                    </a:lnTo>
                    <a:lnTo>
                      <a:pt x="142" y="618"/>
                    </a:lnTo>
                    <a:lnTo>
                      <a:pt x="392" y="835"/>
                    </a:lnTo>
                    <a:lnTo>
                      <a:pt x="351" y="1002"/>
                    </a:lnTo>
                    <a:lnTo>
                      <a:pt x="8" y="1027"/>
                    </a:lnTo>
                    <a:lnTo>
                      <a:pt x="0" y="1211"/>
                    </a:lnTo>
                    <a:lnTo>
                      <a:pt x="351" y="1261"/>
                    </a:lnTo>
                    <a:lnTo>
                      <a:pt x="384" y="1419"/>
                    </a:lnTo>
                    <a:lnTo>
                      <a:pt x="125" y="1653"/>
                    </a:lnTo>
                    <a:lnTo>
                      <a:pt x="217" y="1795"/>
                    </a:lnTo>
                    <a:lnTo>
                      <a:pt x="509" y="1661"/>
                    </a:lnTo>
                    <a:lnTo>
                      <a:pt x="618" y="1770"/>
                    </a:lnTo>
                    <a:lnTo>
                      <a:pt x="467" y="2045"/>
                    </a:lnTo>
                    <a:lnTo>
                      <a:pt x="609" y="2162"/>
                    </a:lnTo>
                    <a:lnTo>
                      <a:pt x="868" y="1912"/>
                    </a:lnTo>
                    <a:lnTo>
                      <a:pt x="1018" y="1962"/>
                    </a:lnTo>
                    <a:lnTo>
                      <a:pt x="1052" y="2304"/>
                    </a:lnTo>
                    <a:lnTo>
                      <a:pt x="1277" y="2313"/>
                    </a:lnTo>
                    <a:lnTo>
                      <a:pt x="1302" y="1954"/>
                    </a:lnTo>
                    <a:lnTo>
                      <a:pt x="1494" y="1904"/>
                    </a:lnTo>
                    <a:lnTo>
                      <a:pt x="1720" y="2154"/>
                    </a:lnTo>
                    <a:lnTo>
                      <a:pt x="1870" y="2062"/>
                    </a:lnTo>
                    <a:lnTo>
                      <a:pt x="1720" y="1762"/>
                    </a:lnTo>
                    <a:lnTo>
                      <a:pt x="1820" y="1636"/>
                    </a:lnTo>
                    <a:lnTo>
                      <a:pt x="2120" y="1778"/>
                    </a:lnTo>
                    <a:lnTo>
                      <a:pt x="2212" y="1620"/>
                    </a:lnTo>
                    <a:lnTo>
                      <a:pt x="1937" y="1419"/>
                    </a:lnTo>
                    <a:lnTo>
                      <a:pt x="1970" y="1244"/>
                    </a:lnTo>
                    <a:lnTo>
                      <a:pt x="2312" y="1211"/>
                    </a:lnTo>
                    <a:lnTo>
                      <a:pt x="2304" y="1035"/>
                    </a:lnTo>
                    <a:lnTo>
                      <a:pt x="1962" y="985"/>
                    </a:lnTo>
                    <a:lnTo>
                      <a:pt x="1928" y="852"/>
                    </a:lnTo>
                    <a:lnTo>
                      <a:pt x="2204" y="660"/>
                    </a:lnTo>
                    <a:lnTo>
                      <a:pt x="2112" y="501"/>
                    </a:lnTo>
                    <a:lnTo>
                      <a:pt x="1803" y="626"/>
                    </a:lnTo>
                    <a:lnTo>
                      <a:pt x="1703" y="526"/>
                    </a:lnTo>
                    <a:lnTo>
                      <a:pt x="1861" y="234"/>
                    </a:lnTo>
                    <a:lnTo>
                      <a:pt x="1711" y="142"/>
                    </a:lnTo>
                    <a:lnTo>
                      <a:pt x="1469" y="384"/>
                    </a:lnTo>
                    <a:close/>
                  </a:path>
                </a:pathLst>
              </a:custGeom>
              <a:gradFill rotWithShape="0">
                <a:gsLst>
                  <a:gs pos="0">
                    <a:schemeClr val="bg2"/>
                  </a:gs>
                  <a:gs pos="100000">
                    <a:schemeClr val="bg1"/>
                  </a:gs>
                </a:gsLst>
                <a:lin ang="2700000" scaled="1"/>
              </a:gradFill>
              <a:ln w="9525">
                <a:noFill/>
                <a:round/>
                <a:headEnd/>
                <a:tailEnd/>
              </a:ln>
              <a:effectLst/>
            </p:spPr>
            <p:txBody>
              <a:bodyPr wrap="none" anchor="ctr"/>
              <a:lstStyle/>
              <a:p>
                <a:endParaRPr lang="en-US"/>
              </a:p>
            </p:txBody>
          </p:sp>
          <p:sp>
            <p:nvSpPr>
              <p:cNvPr id="226314" name="Freeform 10"/>
              <p:cNvSpPr>
                <a:spLocks/>
              </p:cNvSpPr>
              <p:nvPr/>
            </p:nvSpPr>
            <p:spPr bwMode="hidden">
              <a:xfrm>
                <a:off x="3557" y="307"/>
                <a:ext cx="1845" cy="1846"/>
              </a:xfrm>
              <a:custGeom>
                <a:avLst/>
                <a:gdLst/>
                <a:ahLst/>
                <a:cxnLst>
                  <a:cxn ang="0">
                    <a:pos x="1469" y="384"/>
                  </a:cxn>
                  <a:cxn ang="0">
                    <a:pos x="1285" y="342"/>
                  </a:cxn>
                  <a:cxn ang="0">
                    <a:pos x="1260" y="0"/>
                  </a:cxn>
                  <a:cxn ang="0">
                    <a:pos x="1035" y="17"/>
                  </a:cxn>
                  <a:cxn ang="0">
                    <a:pos x="1018" y="342"/>
                  </a:cxn>
                  <a:cxn ang="0">
                    <a:pos x="868" y="393"/>
                  </a:cxn>
                  <a:cxn ang="0">
                    <a:pos x="651" y="117"/>
                  </a:cxn>
                  <a:cxn ang="0">
                    <a:pos x="501" y="201"/>
                  </a:cxn>
                  <a:cxn ang="0">
                    <a:pos x="643" y="509"/>
                  </a:cxn>
                  <a:cxn ang="0">
                    <a:pos x="543" y="610"/>
                  </a:cxn>
                  <a:cxn ang="0">
                    <a:pos x="217" y="493"/>
                  </a:cxn>
                  <a:cxn ang="0">
                    <a:pos x="142" y="618"/>
                  </a:cxn>
                  <a:cxn ang="0">
                    <a:pos x="392" y="835"/>
                  </a:cxn>
                  <a:cxn ang="0">
                    <a:pos x="351" y="1002"/>
                  </a:cxn>
                  <a:cxn ang="0">
                    <a:pos x="8" y="1027"/>
                  </a:cxn>
                  <a:cxn ang="0">
                    <a:pos x="0" y="1211"/>
                  </a:cxn>
                  <a:cxn ang="0">
                    <a:pos x="351" y="1261"/>
                  </a:cxn>
                  <a:cxn ang="0">
                    <a:pos x="384" y="1419"/>
                  </a:cxn>
                  <a:cxn ang="0">
                    <a:pos x="125" y="1653"/>
                  </a:cxn>
                  <a:cxn ang="0">
                    <a:pos x="217" y="1795"/>
                  </a:cxn>
                  <a:cxn ang="0">
                    <a:pos x="509" y="1661"/>
                  </a:cxn>
                  <a:cxn ang="0">
                    <a:pos x="618" y="1770"/>
                  </a:cxn>
                  <a:cxn ang="0">
                    <a:pos x="467" y="2045"/>
                  </a:cxn>
                  <a:cxn ang="0">
                    <a:pos x="609" y="2162"/>
                  </a:cxn>
                  <a:cxn ang="0">
                    <a:pos x="868" y="1912"/>
                  </a:cxn>
                  <a:cxn ang="0">
                    <a:pos x="1018" y="1962"/>
                  </a:cxn>
                  <a:cxn ang="0">
                    <a:pos x="1052" y="2304"/>
                  </a:cxn>
                  <a:cxn ang="0">
                    <a:pos x="1277" y="2313"/>
                  </a:cxn>
                  <a:cxn ang="0">
                    <a:pos x="1302" y="1954"/>
                  </a:cxn>
                  <a:cxn ang="0">
                    <a:pos x="1494" y="1904"/>
                  </a:cxn>
                  <a:cxn ang="0">
                    <a:pos x="1720" y="2154"/>
                  </a:cxn>
                  <a:cxn ang="0">
                    <a:pos x="1870" y="2062"/>
                  </a:cxn>
                  <a:cxn ang="0">
                    <a:pos x="1720" y="1762"/>
                  </a:cxn>
                  <a:cxn ang="0">
                    <a:pos x="1820" y="1636"/>
                  </a:cxn>
                  <a:cxn ang="0">
                    <a:pos x="2120" y="1778"/>
                  </a:cxn>
                  <a:cxn ang="0">
                    <a:pos x="2212" y="1620"/>
                  </a:cxn>
                  <a:cxn ang="0">
                    <a:pos x="1937" y="1419"/>
                  </a:cxn>
                  <a:cxn ang="0">
                    <a:pos x="1970" y="1244"/>
                  </a:cxn>
                  <a:cxn ang="0">
                    <a:pos x="2312" y="1211"/>
                  </a:cxn>
                  <a:cxn ang="0">
                    <a:pos x="2304" y="1035"/>
                  </a:cxn>
                  <a:cxn ang="0">
                    <a:pos x="1962" y="985"/>
                  </a:cxn>
                  <a:cxn ang="0">
                    <a:pos x="1928" y="852"/>
                  </a:cxn>
                  <a:cxn ang="0">
                    <a:pos x="2204" y="660"/>
                  </a:cxn>
                  <a:cxn ang="0">
                    <a:pos x="2112" y="501"/>
                  </a:cxn>
                  <a:cxn ang="0">
                    <a:pos x="1803" y="626"/>
                  </a:cxn>
                  <a:cxn ang="0">
                    <a:pos x="1703" y="526"/>
                  </a:cxn>
                  <a:cxn ang="0">
                    <a:pos x="1861" y="234"/>
                  </a:cxn>
                  <a:cxn ang="0">
                    <a:pos x="1711" y="142"/>
                  </a:cxn>
                  <a:cxn ang="0">
                    <a:pos x="1469" y="384"/>
                  </a:cxn>
                </a:cxnLst>
                <a:rect l="0" t="0" r="r" b="b"/>
                <a:pathLst>
                  <a:path w="2312" h="2313">
                    <a:moveTo>
                      <a:pt x="1469" y="384"/>
                    </a:moveTo>
                    <a:lnTo>
                      <a:pt x="1285" y="342"/>
                    </a:lnTo>
                    <a:lnTo>
                      <a:pt x="1260" y="0"/>
                    </a:lnTo>
                    <a:lnTo>
                      <a:pt x="1035" y="17"/>
                    </a:lnTo>
                    <a:lnTo>
                      <a:pt x="1018" y="342"/>
                    </a:lnTo>
                    <a:lnTo>
                      <a:pt x="868" y="393"/>
                    </a:lnTo>
                    <a:lnTo>
                      <a:pt x="651" y="117"/>
                    </a:lnTo>
                    <a:lnTo>
                      <a:pt x="501" y="201"/>
                    </a:lnTo>
                    <a:lnTo>
                      <a:pt x="643" y="509"/>
                    </a:lnTo>
                    <a:lnTo>
                      <a:pt x="543" y="610"/>
                    </a:lnTo>
                    <a:lnTo>
                      <a:pt x="217" y="493"/>
                    </a:lnTo>
                    <a:lnTo>
                      <a:pt x="142" y="618"/>
                    </a:lnTo>
                    <a:lnTo>
                      <a:pt x="392" y="835"/>
                    </a:lnTo>
                    <a:lnTo>
                      <a:pt x="351" y="1002"/>
                    </a:lnTo>
                    <a:lnTo>
                      <a:pt x="8" y="1027"/>
                    </a:lnTo>
                    <a:lnTo>
                      <a:pt x="0" y="1211"/>
                    </a:lnTo>
                    <a:lnTo>
                      <a:pt x="351" y="1261"/>
                    </a:lnTo>
                    <a:lnTo>
                      <a:pt x="384" y="1419"/>
                    </a:lnTo>
                    <a:lnTo>
                      <a:pt x="125" y="1653"/>
                    </a:lnTo>
                    <a:lnTo>
                      <a:pt x="217" y="1795"/>
                    </a:lnTo>
                    <a:lnTo>
                      <a:pt x="509" y="1661"/>
                    </a:lnTo>
                    <a:lnTo>
                      <a:pt x="618" y="1770"/>
                    </a:lnTo>
                    <a:lnTo>
                      <a:pt x="467" y="2045"/>
                    </a:lnTo>
                    <a:lnTo>
                      <a:pt x="609" y="2162"/>
                    </a:lnTo>
                    <a:lnTo>
                      <a:pt x="868" y="1912"/>
                    </a:lnTo>
                    <a:lnTo>
                      <a:pt x="1018" y="1962"/>
                    </a:lnTo>
                    <a:lnTo>
                      <a:pt x="1052" y="2304"/>
                    </a:lnTo>
                    <a:lnTo>
                      <a:pt x="1277" y="2313"/>
                    </a:lnTo>
                    <a:lnTo>
                      <a:pt x="1302" y="1954"/>
                    </a:lnTo>
                    <a:lnTo>
                      <a:pt x="1494" y="1904"/>
                    </a:lnTo>
                    <a:lnTo>
                      <a:pt x="1720" y="2154"/>
                    </a:lnTo>
                    <a:lnTo>
                      <a:pt x="1870" y="2062"/>
                    </a:lnTo>
                    <a:lnTo>
                      <a:pt x="1720" y="1762"/>
                    </a:lnTo>
                    <a:lnTo>
                      <a:pt x="1820" y="1636"/>
                    </a:lnTo>
                    <a:lnTo>
                      <a:pt x="2120" y="1778"/>
                    </a:lnTo>
                    <a:lnTo>
                      <a:pt x="2212" y="1620"/>
                    </a:lnTo>
                    <a:lnTo>
                      <a:pt x="1937" y="1419"/>
                    </a:lnTo>
                    <a:lnTo>
                      <a:pt x="1970" y="1244"/>
                    </a:lnTo>
                    <a:lnTo>
                      <a:pt x="2312" y="1211"/>
                    </a:lnTo>
                    <a:lnTo>
                      <a:pt x="2304" y="1035"/>
                    </a:lnTo>
                    <a:lnTo>
                      <a:pt x="1962" y="985"/>
                    </a:lnTo>
                    <a:lnTo>
                      <a:pt x="1928" y="852"/>
                    </a:lnTo>
                    <a:lnTo>
                      <a:pt x="2204" y="660"/>
                    </a:lnTo>
                    <a:lnTo>
                      <a:pt x="2112" y="501"/>
                    </a:lnTo>
                    <a:lnTo>
                      <a:pt x="1803" y="626"/>
                    </a:lnTo>
                    <a:lnTo>
                      <a:pt x="1703" y="526"/>
                    </a:lnTo>
                    <a:lnTo>
                      <a:pt x="1861" y="234"/>
                    </a:lnTo>
                    <a:lnTo>
                      <a:pt x="1711" y="142"/>
                    </a:lnTo>
                    <a:lnTo>
                      <a:pt x="1469" y="384"/>
                    </a:lnTo>
                    <a:close/>
                  </a:path>
                </a:pathLst>
              </a:custGeom>
              <a:gradFill rotWithShape="0">
                <a:gsLst>
                  <a:gs pos="0">
                    <a:schemeClr val="bg1"/>
                  </a:gs>
                  <a:gs pos="100000">
                    <a:schemeClr val="bg2"/>
                  </a:gs>
                </a:gsLst>
                <a:lin ang="2700000" scaled="1"/>
              </a:gradFill>
              <a:ln w="9525">
                <a:noFill/>
                <a:round/>
                <a:headEnd/>
                <a:tailEnd/>
              </a:ln>
              <a:effectLst/>
            </p:spPr>
            <p:txBody>
              <a:bodyPr wrap="none" anchor="ctr"/>
              <a:lstStyle/>
              <a:p>
                <a:endParaRPr lang="en-US"/>
              </a:p>
            </p:txBody>
          </p:sp>
          <p:sp>
            <p:nvSpPr>
              <p:cNvPr id="226315" name="Freeform 11"/>
              <p:cNvSpPr>
                <a:spLocks/>
              </p:cNvSpPr>
              <p:nvPr/>
            </p:nvSpPr>
            <p:spPr bwMode="hidden">
              <a:xfrm>
                <a:off x="4502" y="1610"/>
                <a:ext cx="1265" cy="2518"/>
              </a:xfrm>
              <a:custGeom>
                <a:avLst/>
                <a:gdLst/>
                <a:ahLst/>
                <a:cxnLst>
                  <a:cxn ang="0">
                    <a:pos x="1265" y="0"/>
                  </a:cxn>
                  <a:cxn ang="0">
                    <a:pos x="1128" y="18"/>
                  </a:cxn>
                  <a:cxn ang="0">
                    <a:pos x="1110" y="372"/>
                  </a:cxn>
                  <a:cxn ang="0">
                    <a:pos x="946" y="428"/>
                  </a:cxn>
                  <a:cxn ang="0">
                    <a:pos x="710" y="127"/>
                  </a:cxn>
                  <a:cxn ang="0">
                    <a:pos x="546" y="219"/>
                  </a:cxn>
                  <a:cxn ang="0">
                    <a:pos x="701" y="555"/>
                  </a:cxn>
                  <a:cxn ang="0">
                    <a:pos x="592" y="665"/>
                  </a:cxn>
                  <a:cxn ang="0">
                    <a:pos x="237" y="537"/>
                  </a:cxn>
                  <a:cxn ang="0">
                    <a:pos x="155" y="674"/>
                  </a:cxn>
                  <a:cxn ang="0">
                    <a:pos x="427" y="911"/>
                  </a:cxn>
                  <a:cxn ang="0">
                    <a:pos x="383" y="1093"/>
                  </a:cxn>
                  <a:cxn ang="0">
                    <a:pos x="9" y="1121"/>
                  </a:cxn>
                  <a:cxn ang="0">
                    <a:pos x="0" y="1322"/>
                  </a:cxn>
                  <a:cxn ang="0">
                    <a:pos x="383" y="1376"/>
                  </a:cxn>
                  <a:cxn ang="0">
                    <a:pos x="419" y="1549"/>
                  </a:cxn>
                  <a:cxn ang="0">
                    <a:pos x="136" y="1804"/>
                  </a:cxn>
                  <a:cxn ang="0">
                    <a:pos x="237" y="1959"/>
                  </a:cxn>
                  <a:cxn ang="0">
                    <a:pos x="555" y="1813"/>
                  </a:cxn>
                  <a:cxn ang="0">
                    <a:pos x="674" y="1932"/>
                  </a:cxn>
                  <a:cxn ang="0">
                    <a:pos x="509" y="2232"/>
                  </a:cxn>
                  <a:cxn ang="0">
                    <a:pos x="664" y="2360"/>
                  </a:cxn>
                  <a:cxn ang="0">
                    <a:pos x="946" y="2087"/>
                  </a:cxn>
                  <a:cxn ang="0">
                    <a:pos x="1110" y="2142"/>
                  </a:cxn>
                  <a:cxn ang="0">
                    <a:pos x="1147" y="2515"/>
                  </a:cxn>
                  <a:cxn ang="0">
                    <a:pos x="1265" y="2518"/>
                  </a:cxn>
                  <a:cxn ang="0">
                    <a:pos x="1265" y="0"/>
                  </a:cxn>
                </a:cxnLst>
                <a:rect l="0" t="0" r="r" b="b"/>
                <a:pathLst>
                  <a:path w="1265" h="2518">
                    <a:moveTo>
                      <a:pt x="1265" y="0"/>
                    </a:moveTo>
                    <a:lnTo>
                      <a:pt x="1128" y="18"/>
                    </a:lnTo>
                    <a:lnTo>
                      <a:pt x="1110" y="372"/>
                    </a:lnTo>
                    <a:lnTo>
                      <a:pt x="946" y="428"/>
                    </a:lnTo>
                    <a:lnTo>
                      <a:pt x="710" y="127"/>
                    </a:lnTo>
                    <a:lnTo>
                      <a:pt x="546" y="219"/>
                    </a:lnTo>
                    <a:lnTo>
                      <a:pt x="701" y="555"/>
                    </a:lnTo>
                    <a:lnTo>
                      <a:pt x="592" y="665"/>
                    </a:lnTo>
                    <a:lnTo>
                      <a:pt x="237" y="537"/>
                    </a:lnTo>
                    <a:lnTo>
                      <a:pt x="155" y="674"/>
                    </a:lnTo>
                    <a:lnTo>
                      <a:pt x="427" y="911"/>
                    </a:lnTo>
                    <a:lnTo>
                      <a:pt x="383" y="1093"/>
                    </a:lnTo>
                    <a:lnTo>
                      <a:pt x="9" y="1121"/>
                    </a:lnTo>
                    <a:lnTo>
                      <a:pt x="0" y="1322"/>
                    </a:lnTo>
                    <a:lnTo>
                      <a:pt x="383" y="1376"/>
                    </a:lnTo>
                    <a:lnTo>
                      <a:pt x="419" y="1549"/>
                    </a:lnTo>
                    <a:lnTo>
                      <a:pt x="136" y="1804"/>
                    </a:lnTo>
                    <a:lnTo>
                      <a:pt x="237" y="1959"/>
                    </a:lnTo>
                    <a:lnTo>
                      <a:pt x="555" y="1813"/>
                    </a:lnTo>
                    <a:lnTo>
                      <a:pt x="674" y="1932"/>
                    </a:lnTo>
                    <a:lnTo>
                      <a:pt x="509" y="2232"/>
                    </a:lnTo>
                    <a:lnTo>
                      <a:pt x="664" y="2360"/>
                    </a:lnTo>
                    <a:lnTo>
                      <a:pt x="946" y="2087"/>
                    </a:lnTo>
                    <a:lnTo>
                      <a:pt x="1110" y="2142"/>
                    </a:lnTo>
                    <a:lnTo>
                      <a:pt x="1147" y="2515"/>
                    </a:lnTo>
                    <a:lnTo>
                      <a:pt x="1265" y="2518"/>
                    </a:lnTo>
                    <a:lnTo>
                      <a:pt x="1265" y="0"/>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pic>
          <p:nvPicPr>
            <p:cNvPr id="226316" name="Picture 12" descr="Facbanna"/>
            <p:cNvPicPr>
              <a:picLocks noChangeAspect="1" noChangeArrowheads="1"/>
            </p:cNvPicPr>
            <p:nvPr/>
          </p:nvPicPr>
          <p:blipFill>
            <a:blip r:embed="rId13" cstate="print"/>
            <a:srcRect/>
            <a:stretch>
              <a:fillRect/>
            </a:stretch>
          </p:blipFill>
          <p:spPr bwMode="invGray">
            <a:xfrm>
              <a:off x="2" y="-2"/>
              <a:ext cx="506" cy="4320"/>
            </a:xfrm>
            <a:prstGeom prst="rect">
              <a:avLst/>
            </a:prstGeom>
            <a:noFill/>
          </p:spPr>
        </p:pic>
      </p:grpSp>
      <p:sp>
        <p:nvSpPr>
          <p:cNvPr id="226317" name="Rectangle 13"/>
          <p:cNvSpPr>
            <a:spLocks noGrp="1" noChangeArrowheads="1"/>
          </p:cNvSpPr>
          <p:nvPr>
            <p:ph type="title"/>
          </p:nvPr>
        </p:nvSpPr>
        <p:spPr bwMode="auto">
          <a:xfrm>
            <a:off x="1066800" y="3048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26318" name="Rectangle 14"/>
          <p:cNvSpPr>
            <a:spLocks noGrp="1" noChangeArrowheads="1"/>
          </p:cNvSpPr>
          <p:nvPr>
            <p:ph type="body" idx="1"/>
          </p:nvPr>
        </p:nvSpPr>
        <p:spPr bwMode="auto">
          <a:xfrm>
            <a:off x="1066800" y="16764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26319" name="Rectangle 15"/>
          <p:cNvSpPr>
            <a:spLocks noGrp="1" noChangeArrowheads="1"/>
          </p:cNvSpPr>
          <p:nvPr>
            <p:ph type="dt" sz="half" idx="2"/>
          </p:nvPr>
        </p:nvSpPr>
        <p:spPr bwMode="auto">
          <a:xfrm>
            <a:off x="1066800" y="63246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chemeClr val="tx2"/>
                </a:solidFill>
              </a:defRPr>
            </a:lvl1pPr>
          </a:lstStyle>
          <a:p>
            <a:endParaRPr lang="en-US"/>
          </a:p>
        </p:txBody>
      </p:sp>
      <p:sp>
        <p:nvSpPr>
          <p:cNvPr id="226320" name="Rectangle 16"/>
          <p:cNvSpPr>
            <a:spLocks noGrp="1" noChangeArrowheads="1"/>
          </p:cNvSpPr>
          <p:nvPr>
            <p:ph type="ftr" sz="quarter" idx="3"/>
          </p:nvPr>
        </p:nvSpPr>
        <p:spPr bwMode="auto">
          <a:xfrm>
            <a:off x="3505200" y="63246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chemeClr val="tx2"/>
                </a:solidFill>
              </a:defRPr>
            </a:lvl1pPr>
          </a:lstStyle>
          <a:p>
            <a:endParaRPr lang="en-US"/>
          </a:p>
        </p:txBody>
      </p:sp>
      <p:sp>
        <p:nvSpPr>
          <p:cNvPr id="226321" name="Rectangle 17"/>
          <p:cNvSpPr>
            <a:spLocks noGrp="1" noChangeArrowheads="1"/>
          </p:cNvSpPr>
          <p:nvPr>
            <p:ph type="sldNum" sz="quarter" idx="4"/>
          </p:nvPr>
        </p:nvSpPr>
        <p:spPr bwMode="auto">
          <a:xfrm>
            <a:off x="6934200" y="63246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chemeClr val="tx2"/>
                </a:solidFill>
              </a:defRPr>
            </a:lvl1pPr>
          </a:lstStyle>
          <a:p>
            <a:fld id="{BB4B8BA8-C348-4FE5-9F0F-17FE1E9EF8F2}" type="slidenum">
              <a:rPr lang="en-US"/>
              <a:pPr/>
              <a:t>‹#›</a:t>
            </a:fld>
            <a:endParaRPr lang="en-US"/>
          </a:p>
        </p:txBody>
      </p:sp>
    </p:spTree>
  </p:cSld>
  <p:clrMap bg1="dk2" tx1="lt1" bg2="dk1" tx2="lt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hf hdr="0" ft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Impact" pitchFamily="34" charset="0"/>
        </a:defRPr>
      </a:lvl2pPr>
      <a:lvl3pPr algn="l" rtl="0" eaLnBrk="0" fontAlgn="base" hangingPunct="0">
        <a:spcBef>
          <a:spcPct val="0"/>
        </a:spcBef>
        <a:spcAft>
          <a:spcPct val="0"/>
        </a:spcAft>
        <a:defRPr sz="4400">
          <a:solidFill>
            <a:schemeClr val="tx2"/>
          </a:solidFill>
          <a:latin typeface="Impact" pitchFamily="34" charset="0"/>
        </a:defRPr>
      </a:lvl3pPr>
      <a:lvl4pPr algn="l" rtl="0" eaLnBrk="0" fontAlgn="base" hangingPunct="0">
        <a:spcBef>
          <a:spcPct val="0"/>
        </a:spcBef>
        <a:spcAft>
          <a:spcPct val="0"/>
        </a:spcAft>
        <a:defRPr sz="4400">
          <a:solidFill>
            <a:schemeClr val="tx2"/>
          </a:solidFill>
          <a:latin typeface="Impact" pitchFamily="34" charset="0"/>
        </a:defRPr>
      </a:lvl4pPr>
      <a:lvl5pPr algn="l" rtl="0" eaLnBrk="0" fontAlgn="base" hangingPunct="0">
        <a:spcBef>
          <a:spcPct val="0"/>
        </a:spcBef>
        <a:spcAft>
          <a:spcPct val="0"/>
        </a:spcAft>
        <a:defRPr sz="4400">
          <a:solidFill>
            <a:schemeClr val="tx2"/>
          </a:solidFill>
          <a:latin typeface="Impact" pitchFamily="34" charset="0"/>
        </a:defRPr>
      </a:lvl5pPr>
      <a:lvl6pPr marL="457200" algn="l" rtl="0" eaLnBrk="0" fontAlgn="base" hangingPunct="0">
        <a:spcBef>
          <a:spcPct val="0"/>
        </a:spcBef>
        <a:spcAft>
          <a:spcPct val="0"/>
        </a:spcAft>
        <a:defRPr sz="4400">
          <a:solidFill>
            <a:schemeClr val="tx2"/>
          </a:solidFill>
          <a:latin typeface="Impact" pitchFamily="34" charset="0"/>
        </a:defRPr>
      </a:lvl6pPr>
      <a:lvl7pPr marL="914400" algn="l" rtl="0" eaLnBrk="0" fontAlgn="base" hangingPunct="0">
        <a:spcBef>
          <a:spcPct val="0"/>
        </a:spcBef>
        <a:spcAft>
          <a:spcPct val="0"/>
        </a:spcAft>
        <a:defRPr sz="4400">
          <a:solidFill>
            <a:schemeClr val="tx2"/>
          </a:solidFill>
          <a:latin typeface="Impact" pitchFamily="34" charset="0"/>
        </a:defRPr>
      </a:lvl7pPr>
      <a:lvl8pPr marL="1371600" algn="l" rtl="0" eaLnBrk="0" fontAlgn="base" hangingPunct="0">
        <a:spcBef>
          <a:spcPct val="0"/>
        </a:spcBef>
        <a:spcAft>
          <a:spcPct val="0"/>
        </a:spcAft>
        <a:defRPr sz="4400">
          <a:solidFill>
            <a:schemeClr val="tx2"/>
          </a:solidFill>
          <a:latin typeface="Impact" pitchFamily="34" charset="0"/>
        </a:defRPr>
      </a:lvl8pPr>
      <a:lvl9pPr marL="1828800" algn="l" rtl="0" eaLnBrk="0" fontAlgn="base" hangingPunct="0">
        <a:spcBef>
          <a:spcPct val="0"/>
        </a:spcBef>
        <a:spcAft>
          <a:spcPct val="0"/>
        </a:spcAft>
        <a:defRPr sz="4400">
          <a:solidFill>
            <a:schemeClr val="tx2"/>
          </a:solidFill>
          <a:latin typeface="Impact"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Char char="•"/>
        <a:defRPr sz="2800">
          <a:solidFill>
            <a:schemeClr val="tx1"/>
          </a:solidFill>
          <a:latin typeface="+mn-lt"/>
        </a:defRPr>
      </a:lvl2pPr>
      <a:lvl3pPr marL="1143000" indent="-228600" algn="l" rtl="0" eaLnBrk="0" fontAlgn="base" hangingPunct="0">
        <a:spcBef>
          <a:spcPct val="20000"/>
        </a:spcBef>
        <a:spcAft>
          <a:spcPct val="0"/>
        </a:spcAft>
        <a:buClr>
          <a:schemeClr val="accent1"/>
        </a:buClr>
        <a:buChar char="•"/>
        <a:defRPr sz="2400">
          <a:solidFill>
            <a:schemeClr val="tx1"/>
          </a:solidFill>
          <a:latin typeface="+mn-lt"/>
        </a:defRPr>
      </a:lvl3pPr>
      <a:lvl4pPr marL="1600200" indent="-228600" algn="l" rtl="0" eaLnBrk="0" fontAlgn="base" hangingPunct="0">
        <a:spcBef>
          <a:spcPct val="20000"/>
        </a:spcBef>
        <a:spcAft>
          <a:spcPct val="0"/>
        </a:spcAft>
        <a:buClr>
          <a:schemeClr val="hlink"/>
        </a:buClr>
        <a:buChar char="•"/>
        <a:defRPr sz="2000">
          <a:solidFill>
            <a:schemeClr val="tx1"/>
          </a:solidFill>
          <a:latin typeface="+mn-lt"/>
        </a:defRPr>
      </a:lvl4pPr>
      <a:lvl5pPr marL="2057400" indent="-228600" algn="l" rtl="0" eaLnBrk="0" fontAlgn="base" hangingPunct="0">
        <a:spcBef>
          <a:spcPct val="20000"/>
        </a:spcBef>
        <a:spcAft>
          <a:spcPct val="0"/>
        </a:spcAft>
        <a:buClr>
          <a:schemeClr val="accent2"/>
        </a:buClr>
        <a:buChar char="•"/>
        <a:defRPr sz="2000">
          <a:solidFill>
            <a:schemeClr val="tx1"/>
          </a:solidFill>
          <a:latin typeface="+mn-lt"/>
        </a:defRPr>
      </a:lvl5pPr>
      <a:lvl6pPr marL="2514600" indent="-228600" algn="l" rtl="0" eaLnBrk="0" fontAlgn="base" hangingPunct="0">
        <a:spcBef>
          <a:spcPct val="20000"/>
        </a:spcBef>
        <a:spcAft>
          <a:spcPct val="0"/>
        </a:spcAft>
        <a:buClr>
          <a:schemeClr val="accent2"/>
        </a:buClr>
        <a:buChar char="•"/>
        <a:defRPr sz="2000">
          <a:solidFill>
            <a:schemeClr val="tx1"/>
          </a:solidFill>
          <a:latin typeface="+mn-lt"/>
        </a:defRPr>
      </a:lvl6pPr>
      <a:lvl7pPr marL="2971800" indent="-228600" algn="l" rtl="0" eaLnBrk="0" fontAlgn="base" hangingPunct="0">
        <a:spcBef>
          <a:spcPct val="20000"/>
        </a:spcBef>
        <a:spcAft>
          <a:spcPct val="0"/>
        </a:spcAft>
        <a:buClr>
          <a:schemeClr val="accent2"/>
        </a:buClr>
        <a:buChar char="•"/>
        <a:defRPr sz="2000">
          <a:solidFill>
            <a:schemeClr val="tx1"/>
          </a:solidFill>
          <a:latin typeface="+mn-lt"/>
        </a:defRPr>
      </a:lvl7pPr>
      <a:lvl8pPr marL="3429000" indent="-228600" algn="l" rtl="0" eaLnBrk="0" fontAlgn="base" hangingPunct="0">
        <a:spcBef>
          <a:spcPct val="20000"/>
        </a:spcBef>
        <a:spcAft>
          <a:spcPct val="0"/>
        </a:spcAft>
        <a:buClr>
          <a:schemeClr val="accent2"/>
        </a:buClr>
        <a:buChar char="•"/>
        <a:defRPr sz="2000">
          <a:solidFill>
            <a:schemeClr val="tx1"/>
          </a:solidFill>
          <a:latin typeface="+mn-lt"/>
        </a:defRPr>
      </a:lvl8pPr>
      <a:lvl9pPr marL="3886200" indent="-228600" algn="l" rtl="0" eaLnBrk="0" fontAlgn="base" hangingPunct="0">
        <a:spcBef>
          <a:spcPct val="20000"/>
        </a:spcBef>
        <a:spcAft>
          <a:spcPct val="0"/>
        </a:spcAft>
        <a:buClr>
          <a:schemeClr val="accent2"/>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oleObject" Target="../embeddings/oleObject1.bin"/><Relationship Id="rId4" Type="http://schemas.openxmlformats.org/officeDocument/2006/relationships/image" Target="../media/image12.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5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8"/>
          <p:cNvSpPr>
            <a:spLocks noGrp="1" noChangeArrowheads="1"/>
          </p:cNvSpPr>
          <p:nvPr>
            <p:ph type="sldNum" sz="quarter" idx="4"/>
          </p:nvPr>
        </p:nvSpPr>
        <p:spPr/>
        <p:txBody>
          <a:bodyPr/>
          <a:lstStyle/>
          <a:p>
            <a:fld id="{B202B08B-4D15-4036-9B62-16C16785CF63}" type="slidenum">
              <a:rPr lang="en-US"/>
              <a:pPr/>
              <a:t>1</a:t>
            </a:fld>
            <a:endParaRPr lang="en-US"/>
          </a:p>
        </p:txBody>
      </p:sp>
      <p:sp>
        <p:nvSpPr>
          <p:cNvPr id="2050" name="Rectangle 2"/>
          <p:cNvSpPr>
            <a:spLocks noGrp="1" noChangeArrowheads="1"/>
          </p:cNvSpPr>
          <p:nvPr>
            <p:ph type="ctrTitle"/>
          </p:nvPr>
        </p:nvSpPr>
        <p:spPr>
          <a:xfrm>
            <a:off x="1828800" y="1600200"/>
            <a:ext cx="5715000" cy="1676400"/>
          </a:xfrm>
        </p:spPr>
        <p:txBody>
          <a:bodyPr/>
          <a:lstStyle/>
          <a:p>
            <a:r>
              <a:rPr lang="en-US" sz="5400" b="1">
                <a:solidFill>
                  <a:srgbClr val="FFFF00"/>
                </a:solidFill>
                <a:latin typeface="Tahoma" pitchFamily="34" charset="0"/>
                <a:cs typeface="Times New Roman" pitchFamily="18" charset="0"/>
              </a:rPr>
              <a:t>Threads and Thread Cutting</a:t>
            </a:r>
            <a:r>
              <a:rPr lang="en-US" sz="5400">
                <a:latin typeface="Tahoma" pitchFamily="34" charset="0"/>
              </a:rPr>
              <a:t> </a:t>
            </a:r>
          </a:p>
        </p:txBody>
      </p:sp>
      <p:sp>
        <p:nvSpPr>
          <p:cNvPr id="2051" name="Rectangle 3"/>
          <p:cNvSpPr>
            <a:spLocks noGrp="1" noChangeArrowheads="1"/>
          </p:cNvSpPr>
          <p:nvPr>
            <p:ph type="subTitle" idx="1"/>
          </p:nvPr>
        </p:nvSpPr>
        <p:spPr>
          <a:xfrm>
            <a:off x="2133600" y="4114800"/>
            <a:ext cx="3048000" cy="685800"/>
          </a:xfrm>
        </p:spPr>
        <p:txBody>
          <a:bodyPr/>
          <a:lstStyle/>
          <a:p>
            <a:r>
              <a:rPr lang="en-US">
                <a:solidFill>
                  <a:srgbClr val="FFFFFF"/>
                </a:solidFill>
                <a:latin typeface="Arial" pitchFamily="34" charset="0"/>
                <a:cs typeface="Times New Roman" pitchFamily="18" charset="0"/>
              </a:rPr>
              <a:t>Session 11</a:t>
            </a:r>
            <a:r>
              <a:rPr lang="en-US"/>
              <a:t>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fld id="{14DEE357-F56D-48E6-834C-CB1A7F835074}" type="slidenum">
              <a:rPr lang="en-US"/>
              <a:pPr/>
              <a:t>10</a:t>
            </a:fld>
            <a:endParaRPr lang="en-US"/>
          </a:p>
        </p:txBody>
      </p:sp>
      <p:sp>
        <p:nvSpPr>
          <p:cNvPr id="208898" name="Rectangle 2"/>
          <p:cNvSpPr>
            <a:spLocks noGrp="1" noChangeArrowheads="1"/>
          </p:cNvSpPr>
          <p:nvPr>
            <p:ph type="title"/>
          </p:nvPr>
        </p:nvSpPr>
        <p:spPr>
          <a:xfrm>
            <a:off x="914400" y="228600"/>
            <a:ext cx="7772400" cy="1143000"/>
          </a:xfrm>
        </p:spPr>
        <p:txBody>
          <a:bodyPr/>
          <a:lstStyle/>
          <a:p>
            <a:r>
              <a:rPr lang="en-US" b="1">
                <a:solidFill>
                  <a:srgbClr val="FFFF00"/>
                </a:solidFill>
                <a:latin typeface="Tahoma" pitchFamily="34" charset="0"/>
              </a:rPr>
              <a:t>Thread Terminology</a:t>
            </a:r>
          </a:p>
        </p:txBody>
      </p:sp>
      <p:sp>
        <p:nvSpPr>
          <p:cNvPr id="208899" name="Rectangle 3"/>
          <p:cNvSpPr>
            <a:spLocks noGrp="1" noChangeArrowheads="1"/>
          </p:cNvSpPr>
          <p:nvPr>
            <p:ph type="body" idx="1"/>
          </p:nvPr>
        </p:nvSpPr>
        <p:spPr>
          <a:xfrm>
            <a:off x="914400" y="1600200"/>
            <a:ext cx="7696200" cy="4648200"/>
          </a:xfrm>
        </p:spPr>
        <p:txBody>
          <a:bodyPr/>
          <a:lstStyle/>
          <a:p>
            <a:pPr>
              <a:buClr>
                <a:srgbClr val="FFFFFF"/>
              </a:buClr>
              <a:buFontTx/>
              <a:buNone/>
            </a:pPr>
            <a:r>
              <a:rPr lang="en-US" sz="3600" b="1">
                <a:solidFill>
                  <a:srgbClr val="FFFFFF"/>
                </a:solidFill>
                <a:latin typeface="Arial" pitchFamily="34" charset="0"/>
              </a:rPr>
              <a:t>Lead</a:t>
            </a:r>
          </a:p>
          <a:p>
            <a:pPr>
              <a:buClr>
                <a:srgbClr val="FFFFFF"/>
              </a:buClr>
              <a:buFontTx/>
              <a:buNone/>
            </a:pPr>
            <a:r>
              <a:rPr lang="en-US" b="1">
                <a:solidFill>
                  <a:srgbClr val="FFFFFF"/>
                </a:solidFill>
                <a:latin typeface="Arial" pitchFamily="34" charset="0"/>
              </a:rPr>
              <a:t>	</a:t>
            </a:r>
            <a:r>
              <a:rPr lang="en-US">
                <a:solidFill>
                  <a:srgbClr val="FFFFFF"/>
                </a:solidFill>
                <a:latin typeface="Arial" pitchFamily="34" charset="0"/>
              </a:rPr>
              <a:t>The distance a screw thread advances in one revolution</a:t>
            </a:r>
            <a:r>
              <a:rPr lang="en-US" sz="2800">
                <a:solidFill>
                  <a:srgbClr val="FFFFFF"/>
                </a:solidFill>
                <a:latin typeface="Arial" pitchFamily="34" charset="0"/>
              </a:rPr>
              <a:t>.</a:t>
            </a:r>
            <a:r>
              <a:rPr lang="en-US">
                <a:solidFill>
                  <a:srgbClr val="FFFFFF"/>
                </a:solidFill>
                <a:latin typeface="Arial" pitchFamily="34" charset="0"/>
              </a:rPr>
              <a:t> </a:t>
            </a:r>
          </a:p>
          <a:p>
            <a:pPr lvl="1">
              <a:buClr>
                <a:srgbClr val="FFFFFF"/>
              </a:buClr>
            </a:pPr>
            <a:r>
              <a:rPr lang="en-US">
                <a:solidFill>
                  <a:srgbClr val="FFFFFF"/>
                </a:solidFill>
                <a:latin typeface="Arial" pitchFamily="34" charset="0"/>
              </a:rPr>
              <a:t>The lead and the pitch of a single lead thread are the same. </a:t>
            </a:r>
          </a:p>
          <a:p>
            <a:pPr lvl="1">
              <a:buClr>
                <a:srgbClr val="FFFFFF"/>
              </a:buClr>
            </a:pPr>
            <a:r>
              <a:rPr lang="en-US">
                <a:solidFill>
                  <a:srgbClr val="FFFFFF"/>
                </a:solidFill>
                <a:latin typeface="Arial" pitchFamily="34" charset="0"/>
              </a:rPr>
              <a:t>On double lead threads, the lead is twice the pitch. </a:t>
            </a:r>
          </a:p>
          <a:p>
            <a:pPr lvl="2">
              <a:buClr>
                <a:srgbClr val="FFFFFF"/>
              </a:buClr>
            </a:pPr>
            <a:r>
              <a:rPr lang="en-US" sz="2800">
                <a:solidFill>
                  <a:srgbClr val="FFFFFF"/>
                </a:solidFill>
                <a:latin typeface="Arial" pitchFamily="34" charset="0"/>
              </a:rPr>
              <a:t>A double lead thread has two start points.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889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889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889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889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4"/>
          <p:cNvSpPr>
            <a:spLocks noGrp="1"/>
          </p:cNvSpPr>
          <p:nvPr>
            <p:ph type="sldNum" sz="quarter" idx="12"/>
          </p:nvPr>
        </p:nvSpPr>
        <p:spPr/>
        <p:txBody>
          <a:bodyPr/>
          <a:lstStyle/>
          <a:p>
            <a:fld id="{03DD09C6-FB27-4632-8A12-27DCB8D060C6}" type="slidenum">
              <a:rPr lang="en-US"/>
              <a:pPr/>
              <a:t>11</a:t>
            </a:fld>
            <a:endParaRPr lang="en-US"/>
          </a:p>
        </p:txBody>
      </p:sp>
      <p:pic>
        <p:nvPicPr>
          <p:cNvPr id="231426" name="Picture 2" descr="kra07228_5526acL"/>
          <p:cNvPicPr>
            <a:picLocks noChangeAspect="1" noChangeArrowheads="1"/>
          </p:cNvPicPr>
          <p:nvPr/>
        </p:nvPicPr>
        <p:blipFill>
          <a:blip r:embed="rId2" cstate="print"/>
          <a:srcRect l="30496" r="38686" b="10602"/>
          <a:stretch>
            <a:fillRect/>
          </a:stretch>
        </p:blipFill>
        <p:spPr bwMode="auto">
          <a:xfrm>
            <a:off x="4876800" y="2133600"/>
            <a:ext cx="3962400" cy="2671763"/>
          </a:xfrm>
          <a:prstGeom prst="rect">
            <a:avLst/>
          </a:prstGeom>
          <a:noFill/>
        </p:spPr>
      </p:pic>
      <p:pic>
        <p:nvPicPr>
          <p:cNvPr id="231427" name="Picture 3" descr="kra07228_5526acL"/>
          <p:cNvPicPr>
            <a:picLocks noChangeAspect="1" noChangeArrowheads="1"/>
          </p:cNvPicPr>
          <p:nvPr/>
        </p:nvPicPr>
        <p:blipFill>
          <a:blip r:embed="rId2" cstate="print"/>
          <a:srcRect r="71875" b="9244"/>
          <a:stretch>
            <a:fillRect/>
          </a:stretch>
        </p:blipFill>
        <p:spPr bwMode="auto">
          <a:xfrm>
            <a:off x="914400" y="2133600"/>
            <a:ext cx="3657600" cy="2667000"/>
          </a:xfrm>
          <a:prstGeom prst="rect">
            <a:avLst/>
          </a:prstGeom>
          <a:noFill/>
        </p:spPr>
      </p:pic>
      <p:sp>
        <p:nvSpPr>
          <p:cNvPr id="231429" name="Text Box 5"/>
          <p:cNvSpPr txBox="1">
            <a:spLocks noChangeArrowheads="1"/>
          </p:cNvSpPr>
          <p:nvPr/>
        </p:nvSpPr>
        <p:spPr bwMode="auto">
          <a:xfrm>
            <a:off x="1295400" y="5257800"/>
            <a:ext cx="2460625" cy="579438"/>
          </a:xfrm>
          <a:prstGeom prst="rect">
            <a:avLst/>
          </a:prstGeom>
          <a:noFill/>
          <a:ln w="9525">
            <a:noFill/>
            <a:miter lim="800000"/>
            <a:headEnd/>
            <a:tailEnd/>
          </a:ln>
          <a:effectLst/>
        </p:spPr>
        <p:txBody>
          <a:bodyPr wrap="none">
            <a:spAutoFit/>
          </a:bodyPr>
          <a:lstStyle/>
          <a:p>
            <a:pPr eaLnBrk="1" hangingPunct="1"/>
            <a:r>
              <a:rPr lang="en-US" sz="3200" b="1">
                <a:solidFill>
                  <a:srgbClr val="FFFFFF"/>
                </a:solidFill>
                <a:latin typeface="Arial" pitchFamily="34" charset="0"/>
              </a:rPr>
              <a:t>Single Lead</a:t>
            </a:r>
          </a:p>
        </p:txBody>
      </p:sp>
      <p:sp>
        <p:nvSpPr>
          <p:cNvPr id="231430" name="Text Box 6"/>
          <p:cNvSpPr txBox="1">
            <a:spLocks noChangeArrowheads="1"/>
          </p:cNvSpPr>
          <p:nvPr/>
        </p:nvSpPr>
        <p:spPr bwMode="auto">
          <a:xfrm>
            <a:off x="5486400" y="5257800"/>
            <a:ext cx="2617788" cy="579438"/>
          </a:xfrm>
          <a:prstGeom prst="rect">
            <a:avLst/>
          </a:prstGeom>
          <a:noFill/>
          <a:ln w="9525">
            <a:noFill/>
            <a:miter lim="800000"/>
            <a:headEnd/>
            <a:tailEnd/>
          </a:ln>
          <a:effectLst/>
        </p:spPr>
        <p:txBody>
          <a:bodyPr wrap="none">
            <a:spAutoFit/>
          </a:bodyPr>
          <a:lstStyle/>
          <a:p>
            <a:pPr eaLnBrk="1" hangingPunct="1"/>
            <a:r>
              <a:rPr lang="en-US" sz="3200" b="1">
                <a:solidFill>
                  <a:srgbClr val="FFFFFF"/>
                </a:solidFill>
                <a:latin typeface="Arial" pitchFamily="34" charset="0"/>
              </a:rPr>
              <a:t>Double Lead</a:t>
            </a:r>
          </a:p>
        </p:txBody>
      </p:sp>
      <p:sp>
        <p:nvSpPr>
          <p:cNvPr id="231433" name="Rectangle 9"/>
          <p:cNvSpPr>
            <a:spLocks noGrp="1" noChangeArrowheads="1"/>
          </p:cNvSpPr>
          <p:nvPr>
            <p:ph type="title"/>
          </p:nvPr>
        </p:nvSpPr>
        <p:spPr>
          <a:xfrm>
            <a:off x="914400" y="228600"/>
            <a:ext cx="7772400" cy="1143000"/>
          </a:xfrm>
          <a:noFill/>
          <a:ln/>
        </p:spPr>
        <p:txBody>
          <a:bodyPr/>
          <a:lstStyle/>
          <a:p>
            <a:r>
              <a:rPr lang="en-US" b="1">
                <a:solidFill>
                  <a:srgbClr val="FFFF00"/>
                </a:solidFill>
                <a:latin typeface="Tahoma" pitchFamily="34" charset="0"/>
              </a:rPr>
              <a:t>Thread Terminology</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fld id="{F765882D-4D27-4CE9-ACBE-3FCF546F44DB}" type="slidenum">
              <a:rPr lang="en-US"/>
              <a:pPr/>
              <a:t>12</a:t>
            </a:fld>
            <a:endParaRPr lang="en-US"/>
          </a:p>
        </p:txBody>
      </p:sp>
      <p:sp>
        <p:nvSpPr>
          <p:cNvPr id="100354" name="Rectangle 2"/>
          <p:cNvSpPr>
            <a:spLocks noGrp="1" noChangeArrowheads="1"/>
          </p:cNvSpPr>
          <p:nvPr>
            <p:ph type="body" idx="1"/>
          </p:nvPr>
        </p:nvSpPr>
        <p:spPr>
          <a:xfrm>
            <a:off x="914400" y="1600200"/>
            <a:ext cx="7010400" cy="2971800"/>
          </a:xfrm>
        </p:spPr>
        <p:txBody>
          <a:bodyPr/>
          <a:lstStyle/>
          <a:p>
            <a:pPr>
              <a:lnSpc>
                <a:spcPct val="90000"/>
              </a:lnSpc>
              <a:buClr>
                <a:srgbClr val="FFFFFF"/>
              </a:buClr>
              <a:buFontTx/>
              <a:buNone/>
            </a:pPr>
            <a:r>
              <a:rPr lang="en-US" b="1">
                <a:solidFill>
                  <a:srgbClr val="FFFFFF"/>
                </a:solidFill>
                <a:latin typeface="Arial" pitchFamily="34" charset="0"/>
              </a:rPr>
              <a:t>Root</a:t>
            </a:r>
          </a:p>
          <a:p>
            <a:pPr lvl="1">
              <a:lnSpc>
                <a:spcPct val="90000"/>
              </a:lnSpc>
              <a:buClr>
                <a:srgbClr val="FFFFFF"/>
              </a:buClr>
            </a:pPr>
            <a:r>
              <a:rPr lang="en-US">
                <a:solidFill>
                  <a:srgbClr val="FFFFFF"/>
                </a:solidFill>
                <a:latin typeface="Arial" pitchFamily="34" charset="0"/>
              </a:rPr>
              <a:t>Bottom surface joining sides of two adjacent threads</a:t>
            </a:r>
          </a:p>
          <a:p>
            <a:pPr lvl="1">
              <a:lnSpc>
                <a:spcPct val="90000"/>
              </a:lnSpc>
              <a:buClr>
                <a:srgbClr val="FFFFFF"/>
              </a:buClr>
            </a:pPr>
            <a:r>
              <a:rPr lang="en-US">
                <a:solidFill>
                  <a:srgbClr val="FFFFFF"/>
                </a:solidFill>
                <a:latin typeface="Arial" pitchFamily="34" charset="0"/>
              </a:rPr>
              <a:t>External thread on minor diameter</a:t>
            </a:r>
          </a:p>
          <a:p>
            <a:pPr lvl="1">
              <a:lnSpc>
                <a:spcPct val="90000"/>
              </a:lnSpc>
              <a:buClr>
                <a:srgbClr val="FFFFFF"/>
              </a:buClr>
            </a:pPr>
            <a:r>
              <a:rPr lang="en-US">
                <a:solidFill>
                  <a:srgbClr val="FFFFFF"/>
                </a:solidFill>
                <a:latin typeface="Arial" pitchFamily="34" charset="0"/>
              </a:rPr>
              <a:t>Internal thread on major diameter</a:t>
            </a:r>
          </a:p>
        </p:txBody>
      </p:sp>
      <p:sp>
        <p:nvSpPr>
          <p:cNvPr id="100355" name="Rectangle 3"/>
          <p:cNvSpPr>
            <a:spLocks noGrp="1" noChangeArrowheads="1"/>
          </p:cNvSpPr>
          <p:nvPr>
            <p:ph type="title"/>
          </p:nvPr>
        </p:nvSpPr>
        <p:spPr>
          <a:xfrm>
            <a:off x="914400" y="228600"/>
            <a:ext cx="7772400" cy="1143000"/>
          </a:xfrm>
          <a:noFill/>
          <a:ln/>
        </p:spPr>
        <p:txBody>
          <a:bodyPr/>
          <a:lstStyle/>
          <a:p>
            <a:r>
              <a:rPr lang="en-US" b="1">
                <a:solidFill>
                  <a:srgbClr val="FFFF00"/>
                </a:solidFill>
                <a:latin typeface="Tahoma" pitchFamily="34" charset="0"/>
              </a:rPr>
              <a:t>Thread Terminology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35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035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035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fld id="{17C34949-BB7C-4DC8-9E18-A471CD9632A6}" type="slidenum">
              <a:rPr lang="en-US"/>
              <a:pPr/>
              <a:t>13</a:t>
            </a:fld>
            <a:endParaRPr lang="en-US"/>
          </a:p>
        </p:txBody>
      </p:sp>
      <p:sp>
        <p:nvSpPr>
          <p:cNvPr id="232450" name="Rectangle 2"/>
          <p:cNvSpPr>
            <a:spLocks noGrp="1" noChangeArrowheads="1"/>
          </p:cNvSpPr>
          <p:nvPr>
            <p:ph type="body" idx="1"/>
          </p:nvPr>
        </p:nvSpPr>
        <p:spPr>
          <a:xfrm>
            <a:off x="914400" y="1600200"/>
            <a:ext cx="7086600" cy="3657600"/>
          </a:xfrm>
        </p:spPr>
        <p:txBody>
          <a:bodyPr/>
          <a:lstStyle/>
          <a:p>
            <a:pPr>
              <a:lnSpc>
                <a:spcPct val="90000"/>
              </a:lnSpc>
              <a:buClr>
                <a:srgbClr val="FFFFFF"/>
              </a:buClr>
              <a:buFontTx/>
              <a:buNone/>
            </a:pPr>
            <a:r>
              <a:rPr lang="en-US" b="1">
                <a:solidFill>
                  <a:srgbClr val="FFFFFF"/>
                </a:solidFill>
                <a:latin typeface="Arial" pitchFamily="34" charset="0"/>
              </a:rPr>
              <a:t>Crest</a:t>
            </a:r>
          </a:p>
          <a:p>
            <a:pPr lvl="1">
              <a:lnSpc>
                <a:spcPct val="90000"/>
              </a:lnSpc>
              <a:buClr>
                <a:srgbClr val="FFFFFF"/>
              </a:buClr>
            </a:pPr>
            <a:r>
              <a:rPr lang="en-US">
                <a:solidFill>
                  <a:srgbClr val="FFFFFF"/>
                </a:solidFill>
                <a:latin typeface="Arial" pitchFamily="34" charset="0"/>
              </a:rPr>
              <a:t>Top surface joining two sides of thread</a:t>
            </a:r>
          </a:p>
          <a:p>
            <a:pPr lvl="1">
              <a:lnSpc>
                <a:spcPct val="90000"/>
              </a:lnSpc>
              <a:buClr>
                <a:srgbClr val="FFFFFF"/>
              </a:buClr>
            </a:pPr>
            <a:r>
              <a:rPr lang="en-US">
                <a:solidFill>
                  <a:srgbClr val="FFFFFF"/>
                </a:solidFill>
                <a:latin typeface="Arial" pitchFamily="34" charset="0"/>
              </a:rPr>
              <a:t>External thread on major diameter</a:t>
            </a:r>
          </a:p>
          <a:p>
            <a:pPr lvl="1">
              <a:lnSpc>
                <a:spcPct val="90000"/>
              </a:lnSpc>
              <a:buClr>
                <a:srgbClr val="FFFFFF"/>
              </a:buClr>
            </a:pPr>
            <a:r>
              <a:rPr lang="en-US">
                <a:solidFill>
                  <a:srgbClr val="FFFFFF"/>
                </a:solidFill>
                <a:latin typeface="Arial" pitchFamily="34" charset="0"/>
              </a:rPr>
              <a:t>Internal thread on minor diameter</a:t>
            </a:r>
          </a:p>
        </p:txBody>
      </p:sp>
      <p:sp>
        <p:nvSpPr>
          <p:cNvPr id="232451" name="Rectangle 3"/>
          <p:cNvSpPr>
            <a:spLocks noGrp="1" noChangeArrowheads="1"/>
          </p:cNvSpPr>
          <p:nvPr>
            <p:ph type="title"/>
          </p:nvPr>
        </p:nvSpPr>
        <p:spPr>
          <a:xfrm>
            <a:off x="914400" y="228600"/>
            <a:ext cx="7772400" cy="1143000"/>
          </a:xfrm>
          <a:noFill/>
          <a:ln/>
        </p:spPr>
        <p:txBody>
          <a:bodyPr/>
          <a:lstStyle/>
          <a:p>
            <a:r>
              <a:rPr lang="en-US" b="1">
                <a:solidFill>
                  <a:srgbClr val="FFFF00"/>
                </a:solidFill>
                <a:latin typeface="Tahoma" pitchFamily="34" charset="0"/>
              </a:rPr>
              <a:t>Thread Terminology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245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245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245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fld id="{1CB96D31-57D2-4436-B718-2299A0FE8C18}" type="slidenum">
              <a:rPr lang="en-US"/>
              <a:pPr/>
              <a:t>14</a:t>
            </a:fld>
            <a:endParaRPr lang="en-US"/>
          </a:p>
        </p:txBody>
      </p:sp>
      <p:sp>
        <p:nvSpPr>
          <p:cNvPr id="234498" name="Rectangle 2"/>
          <p:cNvSpPr>
            <a:spLocks noGrp="1" noChangeArrowheads="1"/>
          </p:cNvSpPr>
          <p:nvPr>
            <p:ph type="body" idx="1"/>
          </p:nvPr>
        </p:nvSpPr>
        <p:spPr>
          <a:xfrm>
            <a:off x="914400" y="1600200"/>
            <a:ext cx="7086600" cy="3657600"/>
          </a:xfrm>
        </p:spPr>
        <p:txBody>
          <a:bodyPr/>
          <a:lstStyle/>
          <a:p>
            <a:pPr>
              <a:lnSpc>
                <a:spcPct val="90000"/>
              </a:lnSpc>
              <a:buClr>
                <a:srgbClr val="FFFFFF"/>
              </a:buClr>
              <a:buFontTx/>
              <a:buNone/>
            </a:pPr>
            <a:r>
              <a:rPr lang="en-US" b="1">
                <a:solidFill>
                  <a:srgbClr val="FFFFFF"/>
                </a:solidFill>
                <a:latin typeface="Arial" pitchFamily="34" charset="0"/>
              </a:rPr>
              <a:t>Flank</a:t>
            </a:r>
          </a:p>
          <a:p>
            <a:pPr lvl="1">
              <a:lnSpc>
                <a:spcPct val="90000"/>
              </a:lnSpc>
              <a:buClr>
                <a:srgbClr val="FFFFFF"/>
              </a:buClr>
            </a:pPr>
            <a:r>
              <a:rPr lang="en-US">
                <a:solidFill>
                  <a:srgbClr val="FFFFFF"/>
                </a:solidFill>
                <a:latin typeface="Arial" pitchFamily="34" charset="0"/>
              </a:rPr>
              <a:t>Thread surface that connects crest with root</a:t>
            </a:r>
          </a:p>
        </p:txBody>
      </p:sp>
      <p:sp>
        <p:nvSpPr>
          <p:cNvPr id="234499" name="Rectangle 3"/>
          <p:cNvSpPr>
            <a:spLocks noGrp="1" noChangeArrowheads="1"/>
          </p:cNvSpPr>
          <p:nvPr>
            <p:ph type="title"/>
          </p:nvPr>
        </p:nvSpPr>
        <p:spPr>
          <a:xfrm>
            <a:off x="914400" y="228600"/>
            <a:ext cx="7772400" cy="1143000"/>
          </a:xfrm>
          <a:noFill/>
          <a:ln/>
        </p:spPr>
        <p:txBody>
          <a:bodyPr/>
          <a:lstStyle/>
          <a:p>
            <a:r>
              <a:rPr lang="en-US" b="1">
                <a:solidFill>
                  <a:srgbClr val="FFFF00"/>
                </a:solidFill>
                <a:latin typeface="Tahoma" pitchFamily="34" charset="0"/>
              </a:rPr>
              <a:t>Thread Terminology</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fld id="{C6A226AE-DCEA-47D4-AD8D-C59045B80E86}" type="slidenum">
              <a:rPr lang="en-US"/>
              <a:pPr/>
              <a:t>15</a:t>
            </a:fld>
            <a:endParaRPr lang="en-US"/>
          </a:p>
        </p:txBody>
      </p:sp>
      <p:sp>
        <p:nvSpPr>
          <p:cNvPr id="102402" name="Rectangle 2"/>
          <p:cNvSpPr>
            <a:spLocks noGrp="1" noChangeArrowheads="1"/>
          </p:cNvSpPr>
          <p:nvPr>
            <p:ph type="body" idx="1"/>
          </p:nvPr>
        </p:nvSpPr>
        <p:spPr>
          <a:xfrm>
            <a:off x="914400" y="1600200"/>
            <a:ext cx="7848600" cy="1828800"/>
          </a:xfrm>
        </p:spPr>
        <p:txBody>
          <a:bodyPr/>
          <a:lstStyle/>
          <a:p>
            <a:pPr>
              <a:lnSpc>
                <a:spcPct val="110000"/>
              </a:lnSpc>
              <a:buClr>
                <a:srgbClr val="FFFFFF"/>
              </a:buClr>
              <a:buFontTx/>
              <a:buNone/>
            </a:pPr>
            <a:r>
              <a:rPr lang="en-US" b="1">
                <a:solidFill>
                  <a:srgbClr val="FFFFFF"/>
                </a:solidFill>
                <a:latin typeface="Arial" pitchFamily="34" charset="0"/>
              </a:rPr>
              <a:t>Depth of thread</a:t>
            </a:r>
          </a:p>
          <a:p>
            <a:pPr lvl="1">
              <a:lnSpc>
                <a:spcPct val="110000"/>
              </a:lnSpc>
              <a:buClr>
                <a:srgbClr val="FFFFFF"/>
              </a:buClr>
            </a:pPr>
            <a:r>
              <a:rPr lang="en-US">
                <a:solidFill>
                  <a:srgbClr val="FFFFFF"/>
                </a:solidFill>
                <a:latin typeface="Arial" pitchFamily="34" charset="0"/>
              </a:rPr>
              <a:t>Distance between crest and root measured perpendicular to axis</a:t>
            </a:r>
          </a:p>
        </p:txBody>
      </p:sp>
      <p:sp>
        <p:nvSpPr>
          <p:cNvPr id="102403" name="Rectangle 3"/>
          <p:cNvSpPr>
            <a:spLocks noGrp="1" noChangeArrowheads="1"/>
          </p:cNvSpPr>
          <p:nvPr>
            <p:ph type="title"/>
          </p:nvPr>
        </p:nvSpPr>
        <p:spPr>
          <a:xfrm>
            <a:off x="914400" y="228600"/>
            <a:ext cx="7772400" cy="1143000"/>
          </a:xfrm>
          <a:noFill/>
          <a:ln/>
        </p:spPr>
        <p:txBody>
          <a:bodyPr/>
          <a:lstStyle/>
          <a:p>
            <a:r>
              <a:rPr lang="en-US" b="1">
                <a:solidFill>
                  <a:srgbClr val="FFFF00"/>
                </a:solidFill>
                <a:latin typeface="Tahoma" pitchFamily="34" charset="0"/>
              </a:rPr>
              <a:t>Thread Terminology</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fld id="{684F8B0C-5066-489E-B419-C64079A8BBD5}" type="slidenum">
              <a:rPr lang="en-US"/>
              <a:pPr/>
              <a:t>16</a:t>
            </a:fld>
            <a:endParaRPr lang="en-US"/>
          </a:p>
        </p:txBody>
      </p:sp>
      <p:sp>
        <p:nvSpPr>
          <p:cNvPr id="236546" name="Rectangle 2"/>
          <p:cNvSpPr>
            <a:spLocks noGrp="1" noChangeArrowheads="1"/>
          </p:cNvSpPr>
          <p:nvPr>
            <p:ph type="body" idx="1"/>
          </p:nvPr>
        </p:nvSpPr>
        <p:spPr>
          <a:xfrm>
            <a:off x="914400" y="1600200"/>
            <a:ext cx="6248400" cy="2895600"/>
          </a:xfrm>
        </p:spPr>
        <p:txBody>
          <a:bodyPr/>
          <a:lstStyle/>
          <a:p>
            <a:pPr>
              <a:lnSpc>
                <a:spcPct val="110000"/>
              </a:lnSpc>
              <a:buClr>
                <a:srgbClr val="FFFFFF"/>
              </a:buClr>
              <a:buFontTx/>
              <a:buNone/>
            </a:pPr>
            <a:r>
              <a:rPr lang="en-US" b="1">
                <a:solidFill>
                  <a:srgbClr val="FFFFFF"/>
                </a:solidFill>
                <a:latin typeface="Arial" pitchFamily="34" charset="0"/>
              </a:rPr>
              <a:t>Angle of thread</a:t>
            </a:r>
          </a:p>
          <a:p>
            <a:pPr lvl="1">
              <a:lnSpc>
                <a:spcPct val="110000"/>
              </a:lnSpc>
              <a:buClr>
                <a:srgbClr val="FFFFFF"/>
              </a:buClr>
            </a:pPr>
            <a:r>
              <a:rPr lang="en-US">
                <a:solidFill>
                  <a:srgbClr val="FFFFFF"/>
                </a:solidFill>
                <a:latin typeface="Arial" pitchFamily="34" charset="0"/>
              </a:rPr>
              <a:t>Included angle between sides of thread measured in axial plane</a:t>
            </a:r>
          </a:p>
          <a:p>
            <a:pPr>
              <a:lnSpc>
                <a:spcPct val="110000"/>
              </a:lnSpc>
              <a:buFontTx/>
              <a:buNone/>
            </a:pPr>
            <a:endParaRPr lang="en-US">
              <a:solidFill>
                <a:srgbClr val="FFFFFF"/>
              </a:solidFill>
              <a:latin typeface="Arial" pitchFamily="34" charset="0"/>
            </a:endParaRPr>
          </a:p>
          <a:p>
            <a:pPr>
              <a:lnSpc>
                <a:spcPct val="110000"/>
              </a:lnSpc>
            </a:pPr>
            <a:endParaRPr lang="en-US"/>
          </a:p>
        </p:txBody>
      </p:sp>
      <p:sp>
        <p:nvSpPr>
          <p:cNvPr id="236547" name="Rectangle 3"/>
          <p:cNvSpPr>
            <a:spLocks noGrp="1" noChangeArrowheads="1"/>
          </p:cNvSpPr>
          <p:nvPr>
            <p:ph type="title"/>
          </p:nvPr>
        </p:nvSpPr>
        <p:spPr>
          <a:xfrm>
            <a:off x="914400" y="228600"/>
            <a:ext cx="7772400" cy="1143000"/>
          </a:xfrm>
          <a:noFill/>
          <a:ln/>
        </p:spPr>
        <p:txBody>
          <a:bodyPr/>
          <a:lstStyle/>
          <a:p>
            <a:r>
              <a:rPr lang="en-US" b="1">
                <a:solidFill>
                  <a:srgbClr val="FFFF00"/>
                </a:solidFill>
                <a:latin typeface="Tahoma" pitchFamily="34" charset="0"/>
              </a:rPr>
              <a:t>Thread Terminology</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fld id="{A7CB7BB7-3175-4F37-81C2-F9E609653AA5}" type="slidenum">
              <a:rPr lang="en-US"/>
              <a:pPr/>
              <a:t>17</a:t>
            </a:fld>
            <a:endParaRPr lang="en-US"/>
          </a:p>
        </p:txBody>
      </p:sp>
      <p:sp>
        <p:nvSpPr>
          <p:cNvPr id="238594" name="Rectangle 2"/>
          <p:cNvSpPr>
            <a:spLocks noGrp="1" noChangeArrowheads="1"/>
          </p:cNvSpPr>
          <p:nvPr>
            <p:ph type="body" idx="1"/>
          </p:nvPr>
        </p:nvSpPr>
        <p:spPr>
          <a:xfrm>
            <a:off x="914400" y="1600200"/>
            <a:ext cx="6934200" cy="2590800"/>
          </a:xfrm>
        </p:spPr>
        <p:txBody>
          <a:bodyPr/>
          <a:lstStyle/>
          <a:p>
            <a:pPr>
              <a:lnSpc>
                <a:spcPct val="110000"/>
              </a:lnSpc>
              <a:buClr>
                <a:srgbClr val="FFFFFF"/>
              </a:buClr>
              <a:buFontTx/>
              <a:buNone/>
            </a:pPr>
            <a:r>
              <a:rPr lang="en-US" b="1">
                <a:solidFill>
                  <a:srgbClr val="FFFFFF"/>
                </a:solidFill>
                <a:latin typeface="Arial" pitchFamily="34" charset="0"/>
              </a:rPr>
              <a:t>Helix angle</a:t>
            </a:r>
          </a:p>
          <a:p>
            <a:pPr lvl="1">
              <a:lnSpc>
                <a:spcPct val="110000"/>
              </a:lnSpc>
              <a:buClr>
                <a:srgbClr val="FFFFFF"/>
              </a:buClr>
            </a:pPr>
            <a:r>
              <a:rPr lang="en-US">
                <a:solidFill>
                  <a:srgbClr val="FFFFFF"/>
                </a:solidFill>
                <a:latin typeface="Arial" pitchFamily="34" charset="0"/>
              </a:rPr>
              <a:t>Angle that thread makes with plane perpendicular to thread axis</a:t>
            </a:r>
          </a:p>
        </p:txBody>
      </p:sp>
      <p:sp>
        <p:nvSpPr>
          <p:cNvPr id="238595" name="Rectangle 3"/>
          <p:cNvSpPr>
            <a:spLocks noGrp="1" noChangeArrowheads="1"/>
          </p:cNvSpPr>
          <p:nvPr>
            <p:ph type="title"/>
          </p:nvPr>
        </p:nvSpPr>
        <p:spPr>
          <a:xfrm>
            <a:off x="914400" y="228600"/>
            <a:ext cx="7772400" cy="1143000"/>
          </a:xfrm>
          <a:noFill/>
          <a:ln/>
        </p:spPr>
        <p:txBody>
          <a:bodyPr/>
          <a:lstStyle/>
          <a:p>
            <a:r>
              <a:rPr lang="en-US" b="1">
                <a:solidFill>
                  <a:srgbClr val="FFFF00"/>
                </a:solidFill>
                <a:latin typeface="Tahoma" pitchFamily="34" charset="0"/>
              </a:rPr>
              <a:t>Thread Terminology</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fld id="{910D23AD-6ADF-41A9-98E9-063F280DA3A6}" type="slidenum">
              <a:rPr lang="en-US"/>
              <a:pPr/>
              <a:t>18</a:t>
            </a:fld>
            <a:endParaRPr lang="en-US"/>
          </a:p>
        </p:txBody>
      </p:sp>
      <p:sp>
        <p:nvSpPr>
          <p:cNvPr id="104450" name="Rectangle 2"/>
          <p:cNvSpPr>
            <a:spLocks noGrp="1" noChangeArrowheads="1"/>
          </p:cNvSpPr>
          <p:nvPr>
            <p:ph type="body" idx="1"/>
          </p:nvPr>
        </p:nvSpPr>
        <p:spPr>
          <a:xfrm>
            <a:off x="914400" y="1600200"/>
            <a:ext cx="7924800" cy="2590800"/>
          </a:xfrm>
        </p:spPr>
        <p:txBody>
          <a:bodyPr/>
          <a:lstStyle/>
          <a:p>
            <a:pPr>
              <a:buClr>
                <a:srgbClr val="FFFFFF"/>
              </a:buClr>
              <a:buFontTx/>
              <a:buNone/>
            </a:pPr>
            <a:r>
              <a:rPr lang="en-US" b="1">
                <a:solidFill>
                  <a:srgbClr val="FFFFFF"/>
                </a:solidFill>
                <a:latin typeface="Arial" pitchFamily="34" charset="0"/>
              </a:rPr>
              <a:t>Right-hand thread</a:t>
            </a:r>
          </a:p>
          <a:p>
            <a:pPr>
              <a:buClr>
                <a:srgbClr val="FFFFFF"/>
              </a:buClr>
            </a:pPr>
            <a:r>
              <a:rPr lang="en-US" sz="2800">
                <a:solidFill>
                  <a:srgbClr val="FFFFFF"/>
                </a:solidFill>
                <a:latin typeface="Arial" pitchFamily="34" charset="0"/>
              </a:rPr>
              <a:t>Helical ridge of uniform cross section onto which nut is threaded in clockwise direction</a:t>
            </a:r>
          </a:p>
          <a:p>
            <a:pPr>
              <a:buClr>
                <a:srgbClr val="FFFFFF"/>
              </a:buClr>
            </a:pPr>
            <a:r>
              <a:rPr lang="en-US" sz="2800">
                <a:solidFill>
                  <a:srgbClr val="FFFFFF"/>
                </a:solidFill>
                <a:latin typeface="Arial" pitchFamily="34" charset="0"/>
              </a:rPr>
              <a:t>When cut on lathe, toolbit</a:t>
            </a:r>
            <a:br>
              <a:rPr lang="en-US" sz="2800">
                <a:solidFill>
                  <a:srgbClr val="FFFFFF"/>
                </a:solidFill>
                <a:latin typeface="Arial" pitchFamily="34" charset="0"/>
              </a:rPr>
            </a:br>
            <a:r>
              <a:rPr lang="en-US" sz="2800">
                <a:solidFill>
                  <a:srgbClr val="FFFFFF"/>
                </a:solidFill>
                <a:latin typeface="Arial" pitchFamily="34" charset="0"/>
              </a:rPr>
              <a:t>advanced from right to left</a:t>
            </a:r>
          </a:p>
        </p:txBody>
      </p:sp>
      <p:pic>
        <p:nvPicPr>
          <p:cNvPr id="104451" name="Picture 3" descr="kra07228_5502L"/>
          <p:cNvPicPr>
            <a:picLocks noChangeAspect="1" noChangeArrowheads="1"/>
          </p:cNvPicPr>
          <p:nvPr/>
        </p:nvPicPr>
        <p:blipFill>
          <a:blip r:embed="rId3" cstate="print"/>
          <a:srcRect r="55115" b="11044"/>
          <a:stretch>
            <a:fillRect/>
          </a:stretch>
        </p:blipFill>
        <p:spPr bwMode="auto">
          <a:xfrm>
            <a:off x="3124200" y="4114800"/>
            <a:ext cx="2462213" cy="2514600"/>
          </a:xfrm>
          <a:prstGeom prst="rect">
            <a:avLst/>
          </a:prstGeom>
          <a:noFill/>
        </p:spPr>
      </p:pic>
      <p:sp>
        <p:nvSpPr>
          <p:cNvPr id="104455" name="Rectangle 7"/>
          <p:cNvSpPr>
            <a:spLocks noGrp="1" noChangeArrowheads="1"/>
          </p:cNvSpPr>
          <p:nvPr>
            <p:ph type="title"/>
          </p:nvPr>
        </p:nvSpPr>
        <p:spPr>
          <a:xfrm>
            <a:off x="914400" y="228600"/>
            <a:ext cx="7772400" cy="1143000"/>
          </a:xfrm>
          <a:noFill/>
          <a:ln/>
        </p:spPr>
        <p:txBody>
          <a:bodyPr/>
          <a:lstStyle/>
          <a:p>
            <a:r>
              <a:rPr lang="en-US" b="1">
                <a:solidFill>
                  <a:srgbClr val="FFFF00"/>
                </a:solidFill>
                <a:latin typeface="Tahoma" pitchFamily="34" charset="0"/>
              </a:rPr>
              <a:t>Thread Terminology</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fld id="{F615A166-F9C6-4461-B4E1-BFFEB2F6F0EE}" type="slidenum">
              <a:rPr lang="en-US"/>
              <a:pPr/>
              <a:t>19</a:t>
            </a:fld>
            <a:endParaRPr lang="en-US"/>
          </a:p>
        </p:txBody>
      </p:sp>
      <p:sp>
        <p:nvSpPr>
          <p:cNvPr id="240644" name="Rectangle 4"/>
          <p:cNvSpPr>
            <a:spLocks noChangeArrowheads="1"/>
          </p:cNvSpPr>
          <p:nvPr/>
        </p:nvSpPr>
        <p:spPr bwMode="auto">
          <a:xfrm>
            <a:off x="914400" y="1600200"/>
            <a:ext cx="7924800" cy="3124200"/>
          </a:xfrm>
          <a:prstGeom prst="rect">
            <a:avLst/>
          </a:prstGeom>
          <a:noFill/>
          <a:ln w="9525">
            <a:noFill/>
            <a:miter lim="800000"/>
            <a:headEnd/>
            <a:tailEnd/>
          </a:ln>
          <a:effectLst/>
        </p:spPr>
        <p:txBody>
          <a:bodyPr/>
          <a:lstStyle/>
          <a:p>
            <a:pPr marL="342900" indent="-342900" eaLnBrk="1" hangingPunct="1">
              <a:spcBef>
                <a:spcPct val="20000"/>
              </a:spcBef>
              <a:buClr>
                <a:srgbClr val="0033CC"/>
              </a:buClr>
            </a:pPr>
            <a:r>
              <a:rPr lang="en-US" sz="3200" b="1" dirty="0">
                <a:solidFill>
                  <a:srgbClr val="FFFFFF"/>
                </a:solidFill>
                <a:latin typeface="Arial" pitchFamily="34" charset="0"/>
              </a:rPr>
              <a:t>Left-hand thread</a:t>
            </a:r>
          </a:p>
          <a:p>
            <a:pPr marL="742950" lvl="1" indent="-285750" eaLnBrk="1" hangingPunct="1">
              <a:spcBef>
                <a:spcPct val="20000"/>
              </a:spcBef>
              <a:buClr>
                <a:srgbClr val="FFFFFF"/>
              </a:buClr>
              <a:buFontTx/>
              <a:buChar char="•"/>
            </a:pPr>
            <a:r>
              <a:rPr lang="en-US" sz="2800" dirty="0">
                <a:solidFill>
                  <a:srgbClr val="FFFFFF"/>
                </a:solidFill>
                <a:latin typeface="Arial" pitchFamily="34" charset="0"/>
              </a:rPr>
              <a:t>Helical ridge of uniform cross section onto which nut is threaded in counterclockwise direction</a:t>
            </a:r>
          </a:p>
          <a:p>
            <a:pPr marL="742950" lvl="1" indent="-285750" eaLnBrk="1" hangingPunct="1">
              <a:spcBef>
                <a:spcPct val="20000"/>
              </a:spcBef>
              <a:buClr>
                <a:srgbClr val="FFFFFF"/>
              </a:buClr>
              <a:buFontTx/>
              <a:buChar char="•"/>
            </a:pPr>
            <a:r>
              <a:rPr lang="en-US" sz="2800" dirty="0">
                <a:solidFill>
                  <a:srgbClr val="FFFFFF"/>
                </a:solidFill>
                <a:latin typeface="Arial" pitchFamily="34" charset="0"/>
              </a:rPr>
              <a:t>When cut on lathe, </a:t>
            </a:r>
            <a:r>
              <a:rPr lang="en-US" sz="2800" dirty="0" err="1">
                <a:solidFill>
                  <a:srgbClr val="FFFFFF"/>
                </a:solidFill>
                <a:latin typeface="Arial" pitchFamily="34" charset="0"/>
              </a:rPr>
              <a:t>toolbit</a:t>
            </a:r>
            <a:r>
              <a:rPr lang="en-US" sz="2800" dirty="0">
                <a:solidFill>
                  <a:srgbClr val="FFFFFF"/>
                </a:solidFill>
                <a:latin typeface="Arial" pitchFamily="34" charset="0"/>
              </a:rPr>
              <a:t> advanced from left to right</a:t>
            </a:r>
          </a:p>
        </p:txBody>
      </p:sp>
      <p:pic>
        <p:nvPicPr>
          <p:cNvPr id="240645" name="Picture 5" descr="kra07228_5502L"/>
          <p:cNvPicPr>
            <a:picLocks noChangeAspect="1" noChangeArrowheads="1"/>
          </p:cNvPicPr>
          <p:nvPr/>
        </p:nvPicPr>
        <p:blipFill>
          <a:blip r:embed="rId3" cstate="print"/>
          <a:srcRect l="55115" b="12462"/>
          <a:stretch>
            <a:fillRect/>
          </a:stretch>
        </p:blipFill>
        <p:spPr bwMode="auto">
          <a:xfrm>
            <a:off x="3733800" y="4114800"/>
            <a:ext cx="2501900" cy="2514600"/>
          </a:xfrm>
          <a:prstGeom prst="rect">
            <a:avLst/>
          </a:prstGeom>
          <a:noFill/>
        </p:spPr>
      </p:pic>
      <p:sp>
        <p:nvSpPr>
          <p:cNvPr id="240648" name="Rectangle 8"/>
          <p:cNvSpPr>
            <a:spLocks noGrp="1" noChangeArrowheads="1"/>
          </p:cNvSpPr>
          <p:nvPr>
            <p:ph type="title"/>
          </p:nvPr>
        </p:nvSpPr>
        <p:spPr>
          <a:xfrm>
            <a:off x="914400" y="228600"/>
            <a:ext cx="7772400" cy="1143000"/>
          </a:xfrm>
          <a:noFill/>
          <a:ln/>
        </p:spPr>
        <p:txBody>
          <a:bodyPr/>
          <a:lstStyle/>
          <a:p>
            <a:r>
              <a:rPr lang="en-US" b="1">
                <a:solidFill>
                  <a:srgbClr val="FFFF00"/>
                </a:solidFill>
                <a:latin typeface="Tahoma" pitchFamily="34" charset="0"/>
              </a:rPr>
              <a:t>Thread Terminology</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fld id="{F1242BC2-A4FF-4F83-9102-DC29F8B3DB20}" type="slidenum">
              <a:rPr lang="en-US"/>
              <a:pPr/>
              <a:t>2</a:t>
            </a:fld>
            <a:endParaRPr lang="en-US"/>
          </a:p>
        </p:txBody>
      </p:sp>
      <p:sp>
        <p:nvSpPr>
          <p:cNvPr id="9218" name="Rectangle 2"/>
          <p:cNvSpPr>
            <a:spLocks noGrp="1" noChangeArrowheads="1"/>
          </p:cNvSpPr>
          <p:nvPr>
            <p:ph type="title"/>
          </p:nvPr>
        </p:nvSpPr>
        <p:spPr>
          <a:xfrm>
            <a:off x="914400" y="228600"/>
            <a:ext cx="7772400" cy="1143000"/>
          </a:xfrm>
        </p:spPr>
        <p:txBody>
          <a:bodyPr/>
          <a:lstStyle/>
          <a:p>
            <a:r>
              <a:rPr lang="en-US" b="1">
                <a:solidFill>
                  <a:srgbClr val="FFFF00"/>
                </a:solidFill>
                <a:latin typeface="Tahoma" pitchFamily="34" charset="0"/>
              </a:rPr>
              <a:t>Threads</a:t>
            </a:r>
          </a:p>
        </p:txBody>
      </p:sp>
      <p:sp>
        <p:nvSpPr>
          <p:cNvPr id="9219" name="Rectangle 3"/>
          <p:cNvSpPr>
            <a:spLocks noGrp="1" noChangeArrowheads="1"/>
          </p:cNvSpPr>
          <p:nvPr>
            <p:ph type="body" idx="1"/>
          </p:nvPr>
        </p:nvSpPr>
        <p:spPr>
          <a:xfrm>
            <a:off x="914400" y="1600200"/>
            <a:ext cx="8001000" cy="4724400"/>
          </a:xfrm>
        </p:spPr>
        <p:txBody>
          <a:bodyPr/>
          <a:lstStyle/>
          <a:p>
            <a:pPr>
              <a:lnSpc>
                <a:spcPct val="90000"/>
              </a:lnSpc>
              <a:buClr>
                <a:srgbClr val="FFFFFF"/>
              </a:buClr>
            </a:pPr>
            <a:r>
              <a:rPr lang="en-US">
                <a:solidFill>
                  <a:srgbClr val="FFFFFF"/>
                </a:solidFill>
                <a:latin typeface="Arial" pitchFamily="34" charset="0"/>
              </a:rPr>
              <a:t>Thread</a:t>
            </a:r>
          </a:p>
          <a:p>
            <a:pPr lvl="1">
              <a:lnSpc>
                <a:spcPct val="90000"/>
              </a:lnSpc>
              <a:buClr>
                <a:srgbClr val="FFFFFF"/>
              </a:buClr>
            </a:pPr>
            <a:r>
              <a:rPr lang="en-US">
                <a:solidFill>
                  <a:srgbClr val="FFFFFF"/>
                </a:solidFill>
                <a:latin typeface="Arial" pitchFamily="34" charset="0"/>
              </a:rPr>
              <a:t>Helical ridge of uniform section formed on inside or outside of cylinder or cone</a:t>
            </a:r>
          </a:p>
          <a:p>
            <a:pPr>
              <a:lnSpc>
                <a:spcPct val="90000"/>
              </a:lnSpc>
              <a:buClr>
                <a:srgbClr val="FFFFFF"/>
              </a:buClr>
            </a:pPr>
            <a:r>
              <a:rPr lang="en-US">
                <a:solidFill>
                  <a:srgbClr val="FFFFFF"/>
                </a:solidFill>
                <a:latin typeface="Arial" pitchFamily="34" charset="0"/>
              </a:rPr>
              <a:t>Used for several purposes:</a:t>
            </a:r>
          </a:p>
          <a:p>
            <a:pPr lvl="1">
              <a:lnSpc>
                <a:spcPct val="90000"/>
              </a:lnSpc>
              <a:buClr>
                <a:srgbClr val="FFFFFF"/>
              </a:buClr>
            </a:pPr>
            <a:r>
              <a:rPr lang="en-US">
                <a:solidFill>
                  <a:srgbClr val="FFFFFF"/>
                </a:solidFill>
                <a:latin typeface="Arial" pitchFamily="34" charset="0"/>
              </a:rPr>
              <a:t>Fasten devices such as screws, bolts, studs, and nuts</a:t>
            </a:r>
          </a:p>
          <a:p>
            <a:pPr lvl="1">
              <a:lnSpc>
                <a:spcPct val="90000"/>
              </a:lnSpc>
              <a:buClr>
                <a:srgbClr val="FFFFFF"/>
              </a:buClr>
            </a:pPr>
            <a:r>
              <a:rPr lang="en-US">
                <a:solidFill>
                  <a:srgbClr val="FFFFFF"/>
                </a:solidFill>
                <a:latin typeface="Arial" pitchFamily="34" charset="0"/>
              </a:rPr>
              <a:t>Provide accurate measurement, as in micrometer</a:t>
            </a:r>
          </a:p>
          <a:p>
            <a:pPr lvl="1">
              <a:lnSpc>
                <a:spcPct val="90000"/>
              </a:lnSpc>
              <a:buClr>
                <a:srgbClr val="FFFFFF"/>
              </a:buClr>
            </a:pPr>
            <a:r>
              <a:rPr lang="en-US">
                <a:solidFill>
                  <a:srgbClr val="FFFFFF"/>
                </a:solidFill>
                <a:latin typeface="Arial" pitchFamily="34" charset="0"/>
              </a:rPr>
              <a:t>Transmit motion</a:t>
            </a:r>
          </a:p>
          <a:p>
            <a:pPr lvl="1">
              <a:lnSpc>
                <a:spcPct val="90000"/>
              </a:lnSpc>
              <a:buClr>
                <a:srgbClr val="FFFFFF"/>
              </a:buClr>
            </a:pPr>
            <a:r>
              <a:rPr lang="en-US">
                <a:solidFill>
                  <a:srgbClr val="FFFFFF"/>
                </a:solidFill>
                <a:latin typeface="Arial" pitchFamily="34" charset="0"/>
              </a:rPr>
              <a:t>Increase force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21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21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21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21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219">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21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fld id="{25769844-9E8A-4252-ACDE-203D0E325273}" type="slidenum">
              <a:rPr lang="en-US"/>
              <a:pPr/>
              <a:t>20</a:t>
            </a:fld>
            <a:endParaRPr lang="en-US"/>
          </a:p>
        </p:txBody>
      </p:sp>
      <p:sp>
        <p:nvSpPr>
          <p:cNvPr id="13314" name="Rectangle 2"/>
          <p:cNvSpPr>
            <a:spLocks noGrp="1" noChangeArrowheads="1"/>
          </p:cNvSpPr>
          <p:nvPr>
            <p:ph type="title"/>
          </p:nvPr>
        </p:nvSpPr>
        <p:spPr/>
        <p:txBody>
          <a:bodyPr/>
          <a:lstStyle/>
          <a:p>
            <a:r>
              <a:rPr lang="en-US" b="1">
                <a:solidFill>
                  <a:srgbClr val="FFFF00"/>
                </a:solidFill>
                <a:latin typeface="Tahoma" pitchFamily="34" charset="0"/>
              </a:rPr>
              <a:t>Thread Forms</a:t>
            </a:r>
          </a:p>
        </p:txBody>
      </p:sp>
      <p:sp>
        <p:nvSpPr>
          <p:cNvPr id="13315" name="Rectangle 3"/>
          <p:cNvSpPr>
            <a:spLocks noGrp="1" noChangeArrowheads="1"/>
          </p:cNvSpPr>
          <p:nvPr>
            <p:ph type="body" idx="1"/>
          </p:nvPr>
        </p:nvSpPr>
        <p:spPr>
          <a:xfrm>
            <a:off x="914400" y="1600200"/>
            <a:ext cx="8077200" cy="5029200"/>
          </a:xfrm>
        </p:spPr>
        <p:txBody>
          <a:bodyPr/>
          <a:lstStyle/>
          <a:p>
            <a:pPr>
              <a:buClr>
                <a:srgbClr val="FFFFFF"/>
              </a:buClr>
            </a:pPr>
            <a:r>
              <a:rPr lang="en-US">
                <a:solidFill>
                  <a:srgbClr val="FFFFFF"/>
                </a:solidFill>
                <a:latin typeface="Arial" pitchFamily="34" charset="0"/>
              </a:rPr>
              <a:t>ISO Metric</a:t>
            </a:r>
          </a:p>
          <a:p>
            <a:pPr>
              <a:buClr>
                <a:srgbClr val="FFFFFF"/>
              </a:buClr>
            </a:pPr>
            <a:r>
              <a:rPr lang="en-US">
                <a:solidFill>
                  <a:srgbClr val="FFFFFF"/>
                </a:solidFill>
                <a:latin typeface="Arial" pitchFamily="34" charset="0"/>
              </a:rPr>
              <a:t>American National Standard Thread</a:t>
            </a:r>
          </a:p>
          <a:p>
            <a:pPr>
              <a:buClr>
                <a:srgbClr val="FFFFFF"/>
              </a:buClr>
            </a:pPr>
            <a:r>
              <a:rPr lang="en-US">
                <a:solidFill>
                  <a:srgbClr val="FFFFFF"/>
                </a:solidFill>
                <a:latin typeface="Arial" pitchFamily="34" charset="0"/>
              </a:rPr>
              <a:t>British Standard Whitworth (BSW) Thread</a:t>
            </a:r>
          </a:p>
          <a:p>
            <a:pPr>
              <a:buClr>
                <a:srgbClr val="FFFFFF"/>
              </a:buClr>
            </a:pPr>
            <a:r>
              <a:rPr lang="en-US">
                <a:solidFill>
                  <a:srgbClr val="FFFFFF"/>
                </a:solidFill>
                <a:latin typeface="Arial" pitchFamily="34" charset="0"/>
              </a:rPr>
              <a:t>Unified Thread</a:t>
            </a:r>
          </a:p>
          <a:p>
            <a:pPr>
              <a:buClr>
                <a:srgbClr val="FFFFFF"/>
              </a:buClr>
            </a:pPr>
            <a:r>
              <a:rPr lang="en-US">
                <a:solidFill>
                  <a:srgbClr val="FFFFFF"/>
                </a:solidFill>
                <a:latin typeface="Arial" pitchFamily="34" charset="0"/>
              </a:rPr>
              <a:t>American National Acme Thread</a:t>
            </a:r>
          </a:p>
          <a:p>
            <a:pPr>
              <a:buClr>
                <a:srgbClr val="FFFFFF"/>
              </a:buClr>
            </a:pPr>
            <a:r>
              <a:rPr lang="en-US">
                <a:solidFill>
                  <a:srgbClr val="FFFFFF"/>
                </a:solidFill>
                <a:latin typeface="Arial" pitchFamily="34" charset="0"/>
              </a:rPr>
              <a:t>Square Thread</a:t>
            </a:r>
          </a:p>
          <a:p>
            <a:pPr>
              <a:buClr>
                <a:srgbClr val="FFFFFF"/>
              </a:buClr>
            </a:pPr>
            <a:r>
              <a:rPr lang="en-US">
                <a:solidFill>
                  <a:srgbClr val="FFFFFF"/>
                </a:solidFill>
                <a:latin typeface="Arial" pitchFamily="34" charset="0"/>
              </a:rPr>
              <a:t>Brown &amp; Sharpe Worm Thread</a:t>
            </a:r>
          </a:p>
          <a:p>
            <a:pPr>
              <a:buClr>
                <a:srgbClr val="FFFFFF"/>
              </a:buClr>
            </a:pPr>
            <a:r>
              <a:rPr lang="en-US">
                <a:solidFill>
                  <a:srgbClr val="FFFFFF"/>
                </a:solidFill>
                <a:latin typeface="Arial" pitchFamily="34" charset="0"/>
              </a:rPr>
              <a:t>International Metric thread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31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31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31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31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31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31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331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fld id="{43044C97-324A-4BE1-9D44-0E4A2D0E8360}" type="slidenum">
              <a:rPr lang="en-US"/>
              <a:pPr/>
              <a:t>21</a:t>
            </a:fld>
            <a:endParaRPr lang="en-US"/>
          </a:p>
        </p:txBody>
      </p:sp>
      <p:sp>
        <p:nvSpPr>
          <p:cNvPr id="15362" name="Rectangle 2"/>
          <p:cNvSpPr>
            <a:spLocks noGrp="1" noChangeArrowheads="1"/>
          </p:cNvSpPr>
          <p:nvPr>
            <p:ph type="title"/>
          </p:nvPr>
        </p:nvSpPr>
        <p:spPr>
          <a:xfrm>
            <a:off x="914400" y="228600"/>
            <a:ext cx="8610600" cy="1600200"/>
          </a:xfrm>
        </p:spPr>
        <p:txBody>
          <a:bodyPr/>
          <a:lstStyle/>
          <a:p>
            <a:r>
              <a:rPr lang="en-US" b="1">
                <a:solidFill>
                  <a:srgbClr val="FFFF00"/>
                </a:solidFill>
                <a:latin typeface="Tahoma" pitchFamily="34" charset="0"/>
              </a:rPr>
              <a:t>American National Standard Thread</a:t>
            </a:r>
          </a:p>
        </p:txBody>
      </p:sp>
      <p:sp>
        <p:nvSpPr>
          <p:cNvPr id="15363" name="Rectangle 3"/>
          <p:cNvSpPr>
            <a:spLocks noGrp="1" noChangeArrowheads="1"/>
          </p:cNvSpPr>
          <p:nvPr>
            <p:ph type="body" idx="1"/>
          </p:nvPr>
        </p:nvSpPr>
        <p:spPr>
          <a:xfrm>
            <a:off x="914400" y="2057400"/>
            <a:ext cx="7924800" cy="3124200"/>
          </a:xfrm>
        </p:spPr>
        <p:txBody>
          <a:bodyPr/>
          <a:lstStyle/>
          <a:p>
            <a:pPr>
              <a:lnSpc>
                <a:spcPct val="90000"/>
              </a:lnSpc>
            </a:pPr>
            <a:r>
              <a:rPr lang="en-US">
                <a:solidFill>
                  <a:srgbClr val="FFFFFF"/>
                </a:solidFill>
                <a:latin typeface="Arial" pitchFamily="34" charset="0"/>
              </a:rPr>
              <a:t>Divided into four main series, all having same shape and proportions</a:t>
            </a:r>
          </a:p>
          <a:p>
            <a:pPr lvl="1">
              <a:lnSpc>
                <a:spcPct val="90000"/>
              </a:lnSpc>
            </a:pPr>
            <a:r>
              <a:rPr lang="en-US">
                <a:solidFill>
                  <a:srgbClr val="FFFFFF"/>
                </a:solidFill>
                <a:latin typeface="Arial" pitchFamily="34" charset="0"/>
              </a:rPr>
              <a:t>National Coarse (NC)</a:t>
            </a:r>
          </a:p>
          <a:p>
            <a:pPr lvl="1">
              <a:lnSpc>
                <a:spcPct val="90000"/>
              </a:lnSpc>
            </a:pPr>
            <a:r>
              <a:rPr lang="en-US">
                <a:solidFill>
                  <a:srgbClr val="FFFFFF"/>
                </a:solidFill>
                <a:latin typeface="Arial" pitchFamily="34" charset="0"/>
              </a:rPr>
              <a:t>National Fine (NF)</a:t>
            </a:r>
          </a:p>
          <a:p>
            <a:pPr lvl="1">
              <a:lnSpc>
                <a:spcPct val="90000"/>
              </a:lnSpc>
            </a:pPr>
            <a:r>
              <a:rPr lang="en-US">
                <a:solidFill>
                  <a:srgbClr val="FFFFFF"/>
                </a:solidFill>
                <a:latin typeface="Arial" pitchFamily="34" charset="0"/>
              </a:rPr>
              <a:t>National Special (NS)</a:t>
            </a:r>
          </a:p>
          <a:p>
            <a:pPr lvl="1">
              <a:lnSpc>
                <a:spcPct val="90000"/>
              </a:lnSpc>
            </a:pPr>
            <a:r>
              <a:rPr lang="en-US">
                <a:solidFill>
                  <a:srgbClr val="FFFFFF"/>
                </a:solidFill>
                <a:latin typeface="Arial" pitchFamily="34" charset="0"/>
              </a:rPr>
              <a:t>National Pipe (NPT)</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fld id="{412A2C12-09A5-43BA-8849-518CCB400FBF}" type="slidenum">
              <a:rPr lang="en-US"/>
              <a:pPr/>
              <a:t>22</a:t>
            </a:fld>
            <a:endParaRPr lang="en-US"/>
          </a:p>
        </p:txBody>
      </p:sp>
      <p:sp>
        <p:nvSpPr>
          <p:cNvPr id="215042" name="Rectangle 2"/>
          <p:cNvSpPr>
            <a:spLocks noGrp="1" noChangeArrowheads="1"/>
          </p:cNvSpPr>
          <p:nvPr>
            <p:ph type="title"/>
          </p:nvPr>
        </p:nvSpPr>
        <p:spPr>
          <a:xfrm>
            <a:off x="914400" y="228600"/>
            <a:ext cx="7772400" cy="1143000"/>
          </a:xfrm>
        </p:spPr>
        <p:txBody>
          <a:bodyPr/>
          <a:lstStyle/>
          <a:p>
            <a:r>
              <a:rPr lang="en-US" b="1">
                <a:solidFill>
                  <a:srgbClr val="FFFF00"/>
                </a:solidFill>
                <a:latin typeface="Tahoma" pitchFamily="34" charset="0"/>
              </a:rPr>
              <a:t>Common Thread Forms</a:t>
            </a:r>
          </a:p>
        </p:txBody>
      </p:sp>
      <p:sp>
        <p:nvSpPr>
          <p:cNvPr id="215043" name="Text Box 3"/>
          <p:cNvSpPr txBox="1">
            <a:spLocks noChangeArrowheads="1"/>
          </p:cNvSpPr>
          <p:nvPr/>
        </p:nvSpPr>
        <p:spPr bwMode="auto">
          <a:xfrm>
            <a:off x="914400" y="1600200"/>
            <a:ext cx="8229600" cy="579438"/>
          </a:xfrm>
          <a:prstGeom prst="rect">
            <a:avLst/>
          </a:prstGeom>
          <a:noFill/>
          <a:ln w="9525">
            <a:noFill/>
            <a:miter lim="800000"/>
            <a:headEnd/>
            <a:tailEnd/>
          </a:ln>
          <a:effectLst/>
        </p:spPr>
        <p:txBody>
          <a:bodyPr>
            <a:spAutoFit/>
          </a:bodyPr>
          <a:lstStyle/>
          <a:p>
            <a:pPr eaLnBrk="1" hangingPunct="1"/>
            <a:r>
              <a:rPr lang="en-US" sz="3200" b="1" dirty="0">
                <a:solidFill>
                  <a:srgbClr val="FFFFFF"/>
                </a:solidFill>
                <a:latin typeface="Arial" pitchFamily="34" charset="0"/>
              </a:rPr>
              <a:t>Coarse Thread Series UNC</a:t>
            </a:r>
          </a:p>
        </p:txBody>
      </p:sp>
      <p:sp>
        <p:nvSpPr>
          <p:cNvPr id="215044" name="Text Box 4"/>
          <p:cNvSpPr txBox="1">
            <a:spLocks noChangeArrowheads="1"/>
          </p:cNvSpPr>
          <p:nvPr/>
        </p:nvSpPr>
        <p:spPr bwMode="auto">
          <a:xfrm>
            <a:off x="1371600" y="2209800"/>
            <a:ext cx="7696200" cy="1373188"/>
          </a:xfrm>
          <a:prstGeom prst="rect">
            <a:avLst/>
          </a:prstGeom>
          <a:noFill/>
          <a:ln w="9525">
            <a:noFill/>
            <a:miter lim="800000"/>
            <a:headEnd/>
            <a:tailEnd/>
          </a:ln>
          <a:effectLst/>
        </p:spPr>
        <p:txBody>
          <a:bodyPr>
            <a:spAutoFit/>
          </a:bodyPr>
          <a:lstStyle/>
          <a:p>
            <a:pPr eaLnBrk="1" hangingPunct="1">
              <a:spcBef>
                <a:spcPct val="50000"/>
              </a:spcBef>
            </a:pPr>
            <a:r>
              <a:rPr lang="en-US" sz="2800" dirty="0">
                <a:solidFill>
                  <a:srgbClr val="FFFFFF"/>
                </a:solidFill>
                <a:latin typeface="Arial" pitchFamily="34" charset="0"/>
              </a:rPr>
              <a:t>The one most commonly used in the mass production of bolts, screws, nuts and other general fastening applications.</a:t>
            </a:r>
            <a:r>
              <a:rPr lang="en-US" sz="2800" dirty="0">
                <a:latin typeface="Times New Roman" pitchFamily="18" charset="0"/>
              </a:rPr>
              <a:t> </a:t>
            </a:r>
            <a:endParaRPr lang="en-US" sz="2400" dirty="0">
              <a:latin typeface="Times New Roman" pitchFamily="18" charset="0"/>
            </a:endParaRPr>
          </a:p>
        </p:txBody>
      </p:sp>
      <p:sp>
        <p:nvSpPr>
          <p:cNvPr id="215045" name="Text Box 5"/>
          <p:cNvSpPr txBox="1">
            <a:spLocks noChangeArrowheads="1"/>
          </p:cNvSpPr>
          <p:nvPr/>
        </p:nvSpPr>
        <p:spPr bwMode="auto">
          <a:xfrm>
            <a:off x="1371600" y="3581400"/>
            <a:ext cx="7010400" cy="946150"/>
          </a:xfrm>
          <a:prstGeom prst="rect">
            <a:avLst/>
          </a:prstGeom>
          <a:noFill/>
          <a:ln w="9525">
            <a:noFill/>
            <a:miter lim="800000"/>
            <a:headEnd/>
            <a:tailEnd/>
          </a:ln>
          <a:effectLst/>
        </p:spPr>
        <p:txBody>
          <a:bodyPr>
            <a:spAutoFit/>
          </a:bodyPr>
          <a:lstStyle/>
          <a:p>
            <a:pPr eaLnBrk="1" hangingPunct="1">
              <a:spcBef>
                <a:spcPct val="50000"/>
              </a:spcBef>
            </a:pPr>
            <a:r>
              <a:rPr lang="en-US" sz="2800" dirty="0">
                <a:solidFill>
                  <a:srgbClr val="FFFFFF"/>
                </a:solidFill>
                <a:latin typeface="Arial" pitchFamily="34" charset="0"/>
              </a:rPr>
              <a:t>Less of a tendency for cross-threading than fine threads.</a:t>
            </a:r>
          </a:p>
        </p:txBody>
      </p:sp>
      <p:sp>
        <p:nvSpPr>
          <p:cNvPr id="215046" name="Text Box 6"/>
          <p:cNvSpPr txBox="1">
            <a:spLocks noChangeArrowheads="1"/>
          </p:cNvSpPr>
          <p:nvPr/>
        </p:nvSpPr>
        <p:spPr bwMode="auto">
          <a:xfrm>
            <a:off x="1371600" y="4495800"/>
            <a:ext cx="7315200" cy="1373188"/>
          </a:xfrm>
          <a:prstGeom prst="rect">
            <a:avLst/>
          </a:prstGeom>
          <a:noFill/>
          <a:ln w="9525">
            <a:noFill/>
            <a:miter lim="800000"/>
            <a:headEnd/>
            <a:tailEnd/>
          </a:ln>
          <a:effectLst/>
        </p:spPr>
        <p:txBody>
          <a:bodyPr>
            <a:spAutoFit/>
          </a:bodyPr>
          <a:lstStyle/>
          <a:p>
            <a:pPr eaLnBrk="1" hangingPunct="1">
              <a:spcBef>
                <a:spcPct val="50000"/>
              </a:spcBef>
            </a:pPr>
            <a:r>
              <a:rPr lang="en-US" sz="2800">
                <a:solidFill>
                  <a:srgbClr val="FFFFFF"/>
                </a:solidFill>
                <a:latin typeface="Arial" pitchFamily="34" charset="0"/>
              </a:rPr>
              <a:t>It is also used on quick assembly or disassembly, or if corrosion or slight damage is possible.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50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504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50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44" grpId="0"/>
      <p:bldP spid="215045" grpId="0"/>
      <p:bldP spid="21504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fld id="{E8C9DC7A-8F9C-4358-95F1-12F7F4F8699B}" type="slidenum">
              <a:rPr lang="en-US"/>
              <a:pPr/>
              <a:t>23</a:t>
            </a:fld>
            <a:endParaRPr lang="en-US"/>
          </a:p>
        </p:txBody>
      </p:sp>
      <p:sp>
        <p:nvSpPr>
          <p:cNvPr id="217090" name="Rectangle 2"/>
          <p:cNvSpPr>
            <a:spLocks noGrp="1" noChangeArrowheads="1"/>
          </p:cNvSpPr>
          <p:nvPr>
            <p:ph type="title"/>
          </p:nvPr>
        </p:nvSpPr>
        <p:spPr>
          <a:xfrm>
            <a:off x="914400" y="228600"/>
            <a:ext cx="7772400" cy="1143000"/>
          </a:xfrm>
        </p:spPr>
        <p:txBody>
          <a:bodyPr/>
          <a:lstStyle/>
          <a:p>
            <a:r>
              <a:rPr lang="en-US" b="1">
                <a:solidFill>
                  <a:srgbClr val="FFFF00"/>
                </a:solidFill>
                <a:latin typeface="Tahoma" pitchFamily="34" charset="0"/>
              </a:rPr>
              <a:t>Common Thread Forms</a:t>
            </a:r>
          </a:p>
        </p:txBody>
      </p:sp>
      <p:sp>
        <p:nvSpPr>
          <p:cNvPr id="217091" name="Text Box 3"/>
          <p:cNvSpPr txBox="1">
            <a:spLocks noChangeArrowheads="1"/>
          </p:cNvSpPr>
          <p:nvPr/>
        </p:nvSpPr>
        <p:spPr bwMode="auto">
          <a:xfrm>
            <a:off x="914400" y="1600200"/>
            <a:ext cx="6172200" cy="579438"/>
          </a:xfrm>
          <a:prstGeom prst="rect">
            <a:avLst/>
          </a:prstGeom>
          <a:noFill/>
          <a:ln w="9525">
            <a:noFill/>
            <a:miter lim="800000"/>
            <a:headEnd/>
            <a:tailEnd/>
          </a:ln>
          <a:effectLst/>
        </p:spPr>
        <p:txBody>
          <a:bodyPr>
            <a:spAutoFit/>
          </a:bodyPr>
          <a:lstStyle/>
          <a:p>
            <a:pPr eaLnBrk="1" hangingPunct="1"/>
            <a:r>
              <a:rPr lang="en-US" sz="3200" b="1">
                <a:solidFill>
                  <a:srgbClr val="FFFFFF"/>
                </a:solidFill>
                <a:latin typeface="Arial" pitchFamily="34" charset="0"/>
              </a:rPr>
              <a:t>Fine Thread Series UNF</a:t>
            </a:r>
          </a:p>
        </p:txBody>
      </p:sp>
      <p:sp>
        <p:nvSpPr>
          <p:cNvPr id="217092" name="Text Box 4"/>
          <p:cNvSpPr txBox="1">
            <a:spLocks noChangeArrowheads="1"/>
          </p:cNvSpPr>
          <p:nvPr/>
        </p:nvSpPr>
        <p:spPr bwMode="auto">
          <a:xfrm>
            <a:off x="1371600" y="2209800"/>
            <a:ext cx="7391400" cy="1373188"/>
          </a:xfrm>
          <a:prstGeom prst="rect">
            <a:avLst/>
          </a:prstGeom>
          <a:noFill/>
          <a:ln w="9525">
            <a:noFill/>
            <a:miter lim="800000"/>
            <a:headEnd/>
            <a:tailEnd/>
          </a:ln>
          <a:effectLst/>
        </p:spPr>
        <p:txBody>
          <a:bodyPr>
            <a:spAutoFit/>
          </a:bodyPr>
          <a:lstStyle/>
          <a:p>
            <a:pPr eaLnBrk="1" hangingPunct="1">
              <a:spcBef>
                <a:spcPct val="50000"/>
              </a:spcBef>
            </a:pPr>
            <a:r>
              <a:rPr lang="en-US" sz="2800">
                <a:solidFill>
                  <a:srgbClr val="FFFFFF"/>
                </a:solidFill>
                <a:latin typeface="Arial" pitchFamily="34" charset="0"/>
              </a:rPr>
              <a:t>When used on external threads have greater tensile stress area than coarse threads of the same size. </a:t>
            </a:r>
          </a:p>
        </p:txBody>
      </p:sp>
      <p:sp>
        <p:nvSpPr>
          <p:cNvPr id="217093" name="Text Box 5"/>
          <p:cNvSpPr txBox="1">
            <a:spLocks noChangeArrowheads="1"/>
          </p:cNvSpPr>
          <p:nvPr/>
        </p:nvSpPr>
        <p:spPr bwMode="auto">
          <a:xfrm>
            <a:off x="1371600" y="3581400"/>
            <a:ext cx="7848600" cy="1800225"/>
          </a:xfrm>
          <a:prstGeom prst="rect">
            <a:avLst/>
          </a:prstGeom>
          <a:noFill/>
          <a:ln w="9525">
            <a:noFill/>
            <a:miter lim="800000"/>
            <a:headEnd/>
            <a:tailEnd/>
          </a:ln>
          <a:effectLst/>
        </p:spPr>
        <p:txBody>
          <a:bodyPr>
            <a:spAutoFit/>
          </a:bodyPr>
          <a:lstStyle/>
          <a:p>
            <a:pPr eaLnBrk="1" hangingPunct="1">
              <a:spcBef>
                <a:spcPct val="50000"/>
              </a:spcBef>
            </a:pPr>
            <a:r>
              <a:rPr lang="en-US" sz="2800">
                <a:solidFill>
                  <a:srgbClr val="FFFFFF"/>
                </a:solidFill>
                <a:latin typeface="Arial" pitchFamily="34" charset="0"/>
              </a:rPr>
              <a:t>Resists stripping out better than coarse threads in areas where the external and mating internal threads are subjected to loads equal to or greater than the capacity of the screw or bolt. </a:t>
            </a:r>
          </a:p>
        </p:txBody>
      </p:sp>
      <p:sp>
        <p:nvSpPr>
          <p:cNvPr id="217094" name="Text Box 6"/>
          <p:cNvSpPr txBox="1">
            <a:spLocks noChangeArrowheads="1"/>
          </p:cNvSpPr>
          <p:nvPr/>
        </p:nvSpPr>
        <p:spPr bwMode="auto">
          <a:xfrm>
            <a:off x="1371600" y="5484813"/>
            <a:ext cx="7315200" cy="946150"/>
          </a:xfrm>
          <a:prstGeom prst="rect">
            <a:avLst/>
          </a:prstGeom>
          <a:noFill/>
          <a:ln w="9525">
            <a:noFill/>
            <a:miter lim="800000"/>
            <a:headEnd/>
            <a:tailEnd/>
          </a:ln>
          <a:effectLst/>
        </p:spPr>
        <p:txBody>
          <a:bodyPr>
            <a:spAutoFit/>
          </a:bodyPr>
          <a:lstStyle/>
          <a:p>
            <a:pPr eaLnBrk="1" hangingPunct="1">
              <a:spcBef>
                <a:spcPct val="50000"/>
              </a:spcBef>
            </a:pPr>
            <a:r>
              <a:rPr lang="en-US" sz="2800">
                <a:solidFill>
                  <a:srgbClr val="FFFFFF"/>
                </a:solidFill>
                <a:latin typeface="Arial" pitchFamily="34" charset="0"/>
              </a:rPr>
              <a:t>Used were the length of engagement is limited</a:t>
            </a:r>
            <a:endParaRPr lang="en-US" sz="2800">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709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709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709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70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091" grpId="0"/>
      <p:bldP spid="217092" grpId="0"/>
      <p:bldP spid="217093" grpId="0"/>
      <p:bldP spid="21709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fld id="{09E9EB5F-601F-4108-AAB0-103D141BB4DB}" type="slidenum">
              <a:rPr lang="en-US"/>
              <a:pPr/>
              <a:t>24</a:t>
            </a:fld>
            <a:endParaRPr lang="en-US"/>
          </a:p>
        </p:txBody>
      </p:sp>
      <p:sp>
        <p:nvSpPr>
          <p:cNvPr id="219138" name="Rectangle 2"/>
          <p:cNvSpPr>
            <a:spLocks noGrp="1" noChangeArrowheads="1"/>
          </p:cNvSpPr>
          <p:nvPr>
            <p:ph type="title"/>
          </p:nvPr>
        </p:nvSpPr>
        <p:spPr>
          <a:xfrm>
            <a:off x="914400" y="228600"/>
            <a:ext cx="7772400" cy="1143000"/>
          </a:xfrm>
        </p:spPr>
        <p:txBody>
          <a:bodyPr/>
          <a:lstStyle/>
          <a:p>
            <a:r>
              <a:rPr lang="en-US" b="1">
                <a:solidFill>
                  <a:srgbClr val="FFFF00"/>
                </a:solidFill>
                <a:latin typeface="Tahoma" pitchFamily="34" charset="0"/>
              </a:rPr>
              <a:t>Common Thread Forms</a:t>
            </a:r>
          </a:p>
        </p:txBody>
      </p:sp>
      <p:pic>
        <p:nvPicPr>
          <p:cNvPr id="219139" name="Picture 3" descr="enifiedscwchrt"/>
          <p:cNvPicPr>
            <a:picLocks noChangeAspect="1" noChangeArrowheads="1"/>
          </p:cNvPicPr>
          <p:nvPr/>
        </p:nvPicPr>
        <p:blipFill>
          <a:blip r:embed="rId3" cstate="print"/>
          <a:srcRect l="1524" t="1695" r="2477" b="1695"/>
          <a:stretch>
            <a:fillRect/>
          </a:stretch>
        </p:blipFill>
        <p:spPr bwMode="auto">
          <a:xfrm>
            <a:off x="1676400" y="1338263"/>
            <a:ext cx="5638800" cy="5102225"/>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5"/>
          <p:cNvSpPr>
            <a:spLocks noGrp="1"/>
          </p:cNvSpPr>
          <p:nvPr>
            <p:ph type="sldNum" sz="quarter" idx="12"/>
          </p:nvPr>
        </p:nvSpPr>
        <p:spPr/>
        <p:txBody>
          <a:bodyPr/>
          <a:lstStyle/>
          <a:p>
            <a:fld id="{6EF3A59F-496F-4C98-BB57-73FABAF1DEF2}" type="slidenum">
              <a:rPr lang="en-US"/>
              <a:pPr/>
              <a:t>25</a:t>
            </a:fld>
            <a:endParaRPr lang="en-US"/>
          </a:p>
        </p:txBody>
      </p:sp>
      <p:sp>
        <p:nvSpPr>
          <p:cNvPr id="221186" name="Rectangle 2"/>
          <p:cNvSpPr>
            <a:spLocks noGrp="1" noChangeArrowheads="1"/>
          </p:cNvSpPr>
          <p:nvPr>
            <p:ph type="title"/>
          </p:nvPr>
        </p:nvSpPr>
        <p:spPr>
          <a:xfrm>
            <a:off x="914400" y="228600"/>
            <a:ext cx="7772400" cy="1143000"/>
          </a:xfrm>
        </p:spPr>
        <p:txBody>
          <a:bodyPr/>
          <a:lstStyle/>
          <a:p>
            <a:r>
              <a:rPr lang="en-US" b="1">
                <a:solidFill>
                  <a:srgbClr val="FFFF00"/>
                </a:solidFill>
                <a:latin typeface="Tahoma" pitchFamily="34" charset="0"/>
              </a:rPr>
              <a:t>Common Thread Forms</a:t>
            </a:r>
          </a:p>
        </p:txBody>
      </p:sp>
      <p:sp>
        <p:nvSpPr>
          <p:cNvPr id="221187" name="Text Box 3"/>
          <p:cNvSpPr txBox="1">
            <a:spLocks noChangeArrowheads="1"/>
          </p:cNvSpPr>
          <p:nvPr/>
        </p:nvSpPr>
        <p:spPr bwMode="auto">
          <a:xfrm>
            <a:off x="914400" y="1600200"/>
            <a:ext cx="5257800" cy="579438"/>
          </a:xfrm>
          <a:prstGeom prst="rect">
            <a:avLst/>
          </a:prstGeom>
          <a:noFill/>
          <a:ln w="9525">
            <a:noFill/>
            <a:miter lim="800000"/>
            <a:headEnd/>
            <a:tailEnd/>
          </a:ln>
          <a:effectLst/>
        </p:spPr>
        <p:txBody>
          <a:bodyPr>
            <a:spAutoFit/>
          </a:bodyPr>
          <a:lstStyle/>
          <a:p>
            <a:pPr eaLnBrk="1" hangingPunct="1"/>
            <a:r>
              <a:rPr lang="en-US" sz="3200" b="1">
                <a:solidFill>
                  <a:srgbClr val="FFFFFF"/>
                </a:solidFill>
                <a:latin typeface="Arial" pitchFamily="34" charset="0"/>
              </a:rPr>
              <a:t>Taper Pipe Series NPT</a:t>
            </a:r>
          </a:p>
        </p:txBody>
      </p:sp>
      <p:sp>
        <p:nvSpPr>
          <p:cNvPr id="221188" name="Text Box 4"/>
          <p:cNvSpPr txBox="1">
            <a:spLocks noChangeArrowheads="1"/>
          </p:cNvSpPr>
          <p:nvPr/>
        </p:nvSpPr>
        <p:spPr bwMode="auto">
          <a:xfrm>
            <a:off x="1371600" y="3276600"/>
            <a:ext cx="7696200" cy="946150"/>
          </a:xfrm>
          <a:prstGeom prst="rect">
            <a:avLst/>
          </a:prstGeom>
          <a:noFill/>
          <a:ln w="9525">
            <a:noFill/>
            <a:miter lim="800000"/>
            <a:headEnd/>
            <a:tailEnd/>
          </a:ln>
          <a:effectLst/>
        </p:spPr>
        <p:txBody>
          <a:bodyPr>
            <a:spAutoFit/>
          </a:bodyPr>
          <a:lstStyle/>
          <a:p>
            <a:pPr eaLnBrk="1" hangingPunct="1">
              <a:spcBef>
                <a:spcPct val="50000"/>
              </a:spcBef>
            </a:pPr>
            <a:r>
              <a:rPr lang="en-US" sz="2800">
                <a:solidFill>
                  <a:srgbClr val="FFFFFF"/>
                </a:solidFill>
                <a:latin typeface="Arial" pitchFamily="34" charset="0"/>
              </a:rPr>
              <a:t>When used with a sealer (such as pipe dope or teflon tape) will produce a pressure tight joint.</a:t>
            </a:r>
            <a:endParaRPr lang="en-US" sz="2400">
              <a:solidFill>
                <a:srgbClr val="FFFFFF"/>
              </a:solidFill>
              <a:latin typeface="Arial" pitchFamily="34" charset="0"/>
            </a:endParaRPr>
          </a:p>
        </p:txBody>
      </p:sp>
      <p:sp>
        <p:nvSpPr>
          <p:cNvPr id="221189" name="Text Box 5"/>
          <p:cNvSpPr txBox="1">
            <a:spLocks noChangeArrowheads="1"/>
          </p:cNvSpPr>
          <p:nvPr/>
        </p:nvSpPr>
        <p:spPr bwMode="auto">
          <a:xfrm>
            <a:off x="1371600" y="2286000"/>
            <a:ext cx="7315200" cy="946150"/>
          </a:xfrm>
          <a:prstGeom prst="rect">
            <a:avLst/>
          </a:prstGeom>
          <a:noFill/>
          <a:ln w="9525">
            <a:noFill/>
            <a:miter lim="800000"/>
            <a:headEnd/>
            <a:tailEnd/>
          </a:ln>
          <a:effectLst/>
        </p:spPr>
        <p:txBody>
          <a:bodyPr>
            <a:spAutoFit/>
          </a:bodyPr>
          <a:lstStyle/>
          <a:p>
            <a:pPr eaLnBrk="1" hangingPunct="1">
              <a:spcBef>
                <a:spcPct val="50000"/>
              </a:spcBef>
            </a:pPr>
            <a:r>
              <a:rPr lang="en-US" sz="2800">
                <a:solidFill>
                  <a:srgbClr val="FFFFFF"/>
                </a:solidFill>
                <a:latin typeface="Arial" pitchFamily="34" charset="0"/>
              </a:rPr>
              <a:t>The taper of the external thread forms a joint with the taper of the internal thread.</a:t>
            </a:r>
          </a:p>
        </p:txBody>
      </p:sp>
      <p:pic>
        <p:nvPicPr>
          <p:cNvPr id="221190" name="Picture 6" descr="npt threads"/>
          <p:cNvPicPr>
            <a:picLocks noChangeAspect="1" noChangeArrowheads="1"/>
          </p:cNvPicPr>
          <p:nvPr/>
        </p:nvPicPr>
        <p:blipFill>
          <a:blip r:embed="rId3" cstate="print"/>
          <a:srcRect/>
          <a:stretch>
            <a:fillRect/>
          </a:stretch>
        </p:blipFill>
        <p:spPr bwMode="auto">
          <a:xfrm>
            <a:off x="1371600" y="4419600"/>
            <a:ext cx="3295650" cy="2200275"/>
          </a:xfrm>
          <a:prstGeom prst="rect">
            <a:avLst/>
          </a:prstGeom>
          <a:noFill/>
        </p:spPr>
      </p:pic>
      <p:pic>
        <p:nvPicPr>
          <p:cNvPr id="221191" name="Picture 7" descr="taper pipe threads"/>
          <p:cNvPicPr>
            <a:picLocks noChangeAspect="1" noChangeArrowheads="1"/>
          </p:cNvPicPr>
          <p:nvPr/>
        </p:nvPicPr>
        <p:blipFill>
          <a:blip r:embed="rId4" cstate="print"/>
          <a:srcRect/>
          <a:stretch>
            <a:fillRect/>
          </a:stretch>
        </p:blipFill>
        <p:spPr bwMode="auto">
          <a:xfrm>
            <a:off x="5562600" y="4419600"/>
            <a:ext cx="2590800" cy="2295525"/>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735B61B3-4F90-4F87-A07A-8EB56C456F00}" type="slidenum">
              <a:rPr lang="en-US"/>
              <a:pPr/>
              <a:t>26</a:t>
            </a:fld>
            <a:endParaRPr lang="en-US"/>
          </a:p>
        </p:txBody>
      </p:sp>
      <p:sp>
        <p:nvSpPr>
          <p:cNvPr id="121858" name="Rectangle 2"/>
          <p:cNvSpPr>
            <a:spLocks noGrp="1" noChangeArrowheads="1"/>
          </p:cNvSpPr>
          <p:nvPr>
            <p:ph type="title"/>
          </p:nvPr>
        </p:nvSpPr>
        <p:spPr>
          <a:xfrm>
            <a:off x="1066800" y="304800"/>
            <a:ext cx="7848600" cy="1219200"/>
          </a:xfrm>
        </p:spPr>
        <p:txBody>
          <a:bodyPr/>
          <a:lstStyle/>
          <a:p>
            <a:r>
              <a:rPr lang="en-US" b="1">
                <a:solidFill>
                  <a:srgbClr val="FFFF00"/>
                </a:solidFill>
                <a:latin typeface="Tahoma" pitchFamily="34" charset="0"/>
              </a:rPr>
              <a:t>American National Standard Thread</a:t>
            </a:r>
          </a:p>
        </p:txBody>
      </p:sp>
      <p:pic>
        <p:nvPicPr>
          <p:cNvPr id="121859" name="Picture 3" descr="kra07228_5504L"/>
          <p:cNvPicPr>
            <a:picLocks noChangeAspect="1" noChangeArrowheads="1"/>
          </p:cNvPicPr>
          <p:nvPr/>
        </p:nvPicPr>
        <p:blipFill>
          <a:blip r:embed="rId4" cstate="print"/>
          <a:srcRect/>
          <a:stretch>
            <a:fillRect/>
          </a:stretch>
        </p:blipFill>
        <p:spPr bwMode="auto">
          <a:xfrm>
            <a:off x="914400" y="3962400"/>
            <a:ext cx="7315200" cy="2601913"/>
          </a:xfrm>
          <a:prstGeom prst="rect">
            <a:avLst/>
          </a:prstGeom>
          <a:noFill/>
        </p:spPr>
      </p:pic>
      <p:graphicFrame>
        <p:nvGraphicFramePr>
          <p:cNvPr id="121862" name="Object 6"/>
          <p:cNvGraphicFramePr>
            <a:graphicFrameLocks noChangeAspect="1"/>
          </p:cNvGraphicFramePr>
          <p:nvPr/>
        </p:nvGraphicFramePr>
        <p:xfrm>
          <a:off x="1193800" y="1676400"/>
          <a:ext cx="4090988" cy="2181225"/>
        </p:xfrm>
        <a:graphic>
          <a:graphicData uri="http://schemas.openxmlformats.org/presentationml/2006/ole">
            <p:oleObj spid="_x0000_s121862" name="Equation" r:id="rId5" imgW="1523880" imgH="812520" progId="Equation.3">
              <p:embed/>
            </p:oleObj>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fld id="{E7C3BF28-C973-4EE4-947B-3597B8F7812B}" type="slidenum">
              <a:rPr lang="en-US"/>
              <a:pPr/>
              <a:t>27</a:t>
            </a:fld>
            <a:endParaRPr lang="en-US"/>
          </a:p>
        </p:txBody>
      </p:sp>
      <p:sp>
        <p:nvSpPr>
          <p:cNvPr id="29698" name="Rectangle 2"/>
          <p:cNvSpPr>
            <a:spLocks noGrp="1" noChangeArrowheads="1"/>
          </p:cNvSpPr>
          <p:nvPr>
            <p:ph type="title"/>
          </p:nvPr>
        </p:nvSpPr>
        <p:spPr>
          <a:xfrm>
            <a:off x="914400" y="228600"/>
            <a:ext cx="6019800" cy="1143000"/>
          </a:xfrm>
        </p:spPr>
        <p:txBody>
          <a:bodyPr/>
          <a:lstStyle/>
          <a:p>
            <a:r>
              <a:rPr lang="en-US" b="1">
                <a:solidFill>
                  <a:srgbClr val="FFFF00"/>
                </a:solidFill>
                <a:latin typeface="Tahoma" pitchFamily="34" charset="0"/>
              </a:rPr>
              <a:t>Thread Fits and Classifications</a:t>
            </a:r>
          </a:p>
        </p:txBody>
      </p:sp>
      <p:sp>
        <p:nvSpPr>
          <p:cNvPr id="29699" name="Rectangle 3"/>
          <p:cNvSpPr>
            <a:spLocks noGrp="1" noChangeArrowheads="1"/>
          </p:cNvSpPr>
          <p:nvPr>
            <p:ph type="body" idx="1"/>
          </p:nvPr>
        </p:nvSpPr>
        <p:spPr>
          <a:xfrm>
            <a:off x="990600" y="1600200"/>
            <a:ext cx="7848600" cy="4648200"/>
          </a:xfrm>
        </p:spPr>
        <p:txBody>
          <a:bodyPr/>
          <a:lstStyle/>
          <a:p>
            <a:pPr>
              <a:lnSpc>
                <a:spcPct val="90000"/>
              </a:lnSpc>
              <a:buClr>
                <a:srgbClr val="FFFFFF"/>
              </a:buClr>
            </a:pPr>
            <a:r>
              <a:rPr lang="en-US">
                <a:solidFill>
                  <a:srgbClr val="FFFFFF"/>
                </a:solidFill>
                <a:latin typeface="Arial" pitchFamily="34" charset="0"/>
              </a:rPr>
              <a:t>Fit</a:t>
            </a:r>
          </a:p>
          <a:p>
            <a:pPr lvl="1">
              <a:lnSpc>
                <a:spcPct val="90000"/>
              </a:lnSpc>
              <a:buClr>
                <a:srgbClr val="FFFFFF"/>
              </a:buClr>
            </a:pPr>
            <a:r>
              <a:rPr lang="en-US">
                <a:solidFill>
                  <a:srgbClr val="FFFFFF"/>
                </a:solidFill>
                <a:latin typeface="Arial" pitchFamily="34" charset="0"/>
              </a:rPr>
              <a:t>Relationship between two mating parts</a:t>
            </a:r>
          </a:p>
          <a:p>
            <a:pPr lvl="1">
              <a:lnSpc>
                <a:spcPct val="90000"/>
              </a:lnSpc>
              <a:buClr>
                <a:srgbClr val="FFFFFF"/>
              </a:buClr>
            </a:pPr>
            <a:r>
              <a:rPr lang="en-US">
                <a:solidFill>
                  <a:srgbClr val="FFFFFF"/>
                </a:solidFill>
                <a:latin typeface="Arial" pitchFamily="34" charset="0"/>
              </a:rPr>
              <a:t>Determined by amount of clearance or interference when they are assembled</a:t>
            </a:r>
          </a:p>
          <a:p>
            <a:pPr>
              <a:lnSpc>
                <a:spcPct val="90000"/>
              </a:lnSpc>
              <a:buClr>
                <a:srgbClr val="FFFFFF"/>
              </a:buClr>
            </a:pPr>
            <a:r>
              <a:rPr lang="en-US">
                <a:solidFill>
                  <a:srgbClr val="FFFFFF"/>
                </a:solidFill>
                <a:latin typeface="Arial" pitchFamily="34" charset="0"/>
              </a:rPr>
              <a:t>Nominal size</a:t>
            </a:r>
          </a:p>
          <a:p>
            <a:pPr lvl="1">
              <a:lnSpc>
                <a:spcPct val="90000"/>
              </a:lnSpc>
              <a:buClr>
                <a:srgbClr val="FFFFFF"/>
              </a:buClr>
            </a:pPr>
            <a:r>
              <a:rPr lang="en-US">
                <a:solidFill>
                  <a:srgbClr val="FFFFFF"/>
                </a:solidFill>
                <a:latin typeface="Arial" pitchFamily="34" charset="0"/>
              </a:rPr>
              <a:t>Designation used to identify size of part</a:t>
            </a:r>
          </a:p>
          <a:p>
            <a:pPr>
              <a:lnSpc>
                <a:spcPct val="90000"/>
              </a:lnSpc>
              <a:buClr>
                <a:srgbClr val="FFFFFF"/>
              </a:buClr>
            </a:pPr>
            <a:r>
              <a:rPr lang="en-US">
                <a:solidFill>
                  <a:srgbClr val="FFFFFF"/>
                </a:solidFill>
                <a:latin typeface="Arial" pitchFamily="34" charset="0"/>
              </a:rPr>
              <a:t>Actual size</a:t>
            </a:r>
          </a:p>
          <a:p>
            <a:pPr lvl="1">
              <a:lnSpc>
                <a:spcPct val="90000"/>
              </a:lnSpc>
              <a:buClr>
                <a:srgbClr val="FFFFFF"/>
              </a:buClr>
            </a:pPr>
            <a:r>
              <a:rPr lang="en-US">
                <a:solidFill>
                  <a:srgbClr val="FFFFFF"/>
                </a:solidFill>
                <a:latin typeface="Arial" pitchFamily="34" charset="0"/>
              </a:rPr>
              <a:t>Measured size of thread or part</a:t>
            </a:r>
          </a:p>
          <a:p>
            <a:pPr lvl="1">
              <a:lnSpc>
                <a:spcPct val="90000"/>
              </a:lnSpc>
              <a:buClr>
                <a:srgbClr val="FFFFFF"/>
              </a:buClr>
            </a:pPr>
            <a:r>
              <a:rPr lang="en-US">
                <a:solidFill>
                  <a:srgbClr val="FFFFFF"/>
                </a:solidFill>
                <a:latin typeface="Arial" pitchFamily="34" charset="0"/>
              </a:rPr>
              <a:t>Basic size: size from which tolerances are set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69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969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969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969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9699">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9699">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969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A824141-6015-4B73-86C7-B5408C8C1DF7}" type="slidenum">
              <a:rPr lang="en-US"/>
              <a:pPr/>
              <a:t>28</a:t>
            </a:fld>
            <a:endParaRPr lang="en-US"/>
          </a:p>
        </p:txBody>
      </p:sp>
      <p:sp>
        <p:nvSpPr>
          <p:cNvPr id="125954" name="Rectangle 2"/>
          <p:cNvSpPr>
            <a:spLocks noGrp="1" noChangeArrowheads="1"/>
          </p:cNvSpPr>
          <p:nvPr>
            <p:ph type="title"/>
          </p:nvPr>
        </p:nvSpPr>
        <p:spPr>
          <a:xfrm>
            <a:off x="914400" y="228600"/>
            <a:ext cx="7772400" cy="990600"/>
          </a:xfrm>
        </p:spPr>
        <p:txBody>
          <a:bodyPr/>
          <a:lstStyle/>
          <a:p>
            <a:r>
              <a:rPr lang="en-US" b="1">
                <a:solidFill>
                  <a:srgbClr val="FFFF00"/>
                </a:solidFill>
                <a:latin typeface="Tahoma" pitchFamily="34" charset="0"/>
              </a:rPr>
              <a:t>Allowance</a:t>
            </a:r>
          </a:p>
        </p:txBody>
      </p:sp>
      <p:sp>
        <p:nvSpPr>
          <p:cNvPr id="125955" name="Rectangle 3"/>
          <p:cNvSpPr>
            <a:spLocks noGrp="1" noChangeArrowheads="1"/>
          </p:cNvSpPr>
          <p:nvPr>
            <p:ph type="body" idx="1"/>
          </p:nvPr>
        </p:nvSpPr>
        <p:spPr>
          <a:xfrm>
            <a:off x="914400" y="1600200"/>
            <a:ext cx="7772400" cy="2209800"/>
          </a:xfrm>
        </p:spPr>
        <p:txBody>
          <a:bodyPr/>
          <a:lstStyle/>
          <a:p>
            <a:pPr>
              <a:lnSpc>
                <a:spcPct val="90000"/>
              </a:lnSpc>
            </a:pPr>
            <a:r>
              <a:rPr lang="en-US">
                <a:solidFill>
                  <a:srgbClr val="FFFFFF"/>
                </a:solidFill>
                <a:latin typeface="Arial" pitchFamily="34" charset="0"/>
              </a:rPr>
              <a:t>Permissible difference between largest external thread and smallest internal thread</a:t>
            </a:r>
          </a:p>
          <a:p>
            <a:pPr>
              <a:lnSpc>
                <a:spcPct val="90000"/>
              </a:lnSpc>
            </a:pPr>
            <a:r>
              <a:rPr lang="en-US">
                <a:solidFill>
                  <a:srgbClr val="FFFFFF"/>
                </a:solidFill>
                <a:latin typeface="Arial" pitchFamily="34" charset="0"/>
              </a:rPr>
              <a:t>Difference produces tightest fit acceptable for any given classification</a:t>
            </a:r>
          </a:p>
        </p:txBody>
      </p:sp>
      <p:sp>
        <p:nvSpPr>
          <p:cNvPr id="125956" name="Text Box 4"/>
          <p:cNvSpPr txBox="1">
            <a:spLocks noChangeArrowheads="1"/>
          </p:cNvSpPr>
          <p:nvPr/>
        </p:nvSpPr>
        <p:spPr bwMode="auto">
          <a:xfrm>
            <a:off x="1295400" y="4038600"/>
            <a:ext cx="7391400" cy="457200"/>
          </a:xfrm>
          <a:prstGeom prst="rect">
            <a:avLst/>
          </a:prstGeom>
          <a:noFill/>
          <a:ln w="9525">
            <a:noFill/>
            <a:miter lim="800000"/>
            <a:headEnd/>
            <a:tailEnd/>
          </a:ln>
          <a:effectLst/>
        </p:spPr>
        <p:txBody>
          <a:bodyPr>
            <a:spAutoFit/>
          </a:bodyPr>
          <a:lstStyle/>
          <a:p>
            <a:pPr eaLnBrk="1" hangingPunct="1"/>
            <a:r>
              <a:rPr lang="en-US" sz="2400">
                <a:solidFill>
                  <a:srgbClr val="FFFFFF"/>
                </a:solidFill>
                <a:latin typeface="Arial" pitchFamily="34" charset="0"/>
              </a:rPr>
              <a:t>The allowance for a 1”- </a:t>
            </a:r>
            <a:r>
              <a:rPr lang="en-US" sz="2400">
                <a:solidFill>
                  <a:srgbClr val="FFFFFF"/>
                </a:solidFill>
                <a:latin typeface="Arial" pitchFamily="34" charset="0"/>
                <a:cs typeface="Times New Roman" pitchFamily="18" charset="0"/>
              </a:rPr>
              <a:t>8 UNC Class 2A and 2B</a:t>
            </a:r>
            <a:endParaRPr lang="en-US" sz="2400">
              <a:solidFill>
                <a:srgbClr val="FFFFFF"/>
              </a:solidFill>
              <a:latin typeface="Arial" pitchFamily="34" charset="0"/>
            </a:endParaRPr>
          </a:p>
        </p:txBody>
      </p:sp>
      <p:sp>
        <p:nvSpPr>
          <p:cNvPr id="125957" name="Text Box 5"/>
          <p:cNvSpPr txBox="1">
            <a:spLocks noChangeArrowheads="1"/>
          </p:cNvSpPr>
          <p:nvPr/>
        </p:nvSpPr>
        <p:spPr bwMode="auto">
          <a:xfrm>
            <a:off x="1371600" y="4724400"/>
            <a:ext cx="7543800" cy="1917700"/>
          </a:xfrm>
          <a:prstGeom prst="rect">
            <a:avLst/>
          </a:prstGeom>
          <a:noFill/>
          <a:ln w="9525">
            <a:noFill/>
            <a:miter lim="800000"/>
            <a:headEnd/>
            <a:tailEnd/>
          </a:ln>
          <a:effectLst/>
        </p:spPr>
        <p:txBody>
          <a:bodyPr>
            <a:spAutoFit/>
          </a:bodyPr>
          <a:lstStyle/>
          <a:p>
            <a:pPr eaLnBrk="1" hangingPunct="1"/>
            <a:r>
              <a:rPr lang="en-US" sz="2400">
                <a:solidFill>
                  <a:srgbClr val="FFFFFF"/>
                </a:solidFill>
                <a:latin typeface="Arial" pitchFamily="34" charset="0"/>
              </a:rPr>
              <a:t>Minimum pitch diameter of the</a:t>
            </a:r>
          </a:p>
          <a:p>
            <a:pPr eaLnBrk="1" hangingPunct="1"/>
            <a:r>
              <a:rPr lang="en-US" sz="2400">
                <a:solidFill>
                  <a:srgbClr val="FFFFFF"/>
                </a:solidFill>
                <a:latin typeface="Arial" pitchFamily="34" charset="0"/>
              </a:rPr>
              <a:t>internal thread (2B)                   = .9188 in.</a:t>
            </a:r>
          </a:p>
          <a:p>
            <a:pPr eaLnBrk="1" hangingPunct="1"/>
            <a:r>
              <a:rPr lang="en-US" sz="2400">
                <a:solidFill>
                  <a:srgbClr val="FFFFFF"/>
                </a:solidFill>
                <a:latin typeface="Arial" pitchFamily="34" charset="0"/>
              </a:rPr>
              <a:t>Maximum pitch diameter of the</a:t>
            </a:r>
          </a:p>
          <a:p>
            <a:pPr eaLnBrk="1" hangingPunct="1"/>
            <a:r>
              <a:rPr lang="en-US" sz="2400">
                <a:solidFill>
                  <a:srgbClr val="FFFFFF"/>
                </a:solidFill>
                <a:latin typeface="Arial" pitchFamily="34" charset="0"/>
              </a:rPr>
              <a:t>external thread (2A)                  = .9168 in.</a:t>
            </a:r>
          </a:p>
          <a:p>
            <a:pPr eaLnBrk="1" hangingPunct="1"/>
            <a:r>
              <a:rPr lang="en-US" sz="2400">
                <a:solidFill>
                  <a:srgbClr val="FFFFFF"/>
                </a:solidFill>
                <a:latin typeface="Arial" pitchFamily="34" charset="0"/>
              </a:rPr>
              <a:t>                               Allowance  = .002 in.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595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595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5957">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5957">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25957">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5957">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2595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73997F3-5C85-40A2-A0ED-F410B47A83CD}" type="slidenum">
              <a:rPr lang="en-US"/>
              <a:pPr/>
              <a:t>29</a:t>
            </a:fld>
            <a:endParaRPr lang="en-US"/>
          </a:p>
        </p:txBody>
      </p:sp>
      <p:sp>
        <p:nvSpPr>
          <p:cNvPr id="130050" name="Rectangle 2"/>
          <p:cNvSpPr>
            <a:spLocks noGrp="1" noChangeArrowheads="1"/>
          </p:cNvSpPr>
          <p:nvPr>
            <p:ph type="title"/>
          </p:nvPr>
        </p:nvSpPr>
        <p:spPr>
          <a:xfrm>
            <a:off x="914400" y="228600"/>
            <a:ext cx="7772400" cy="990600"/>
          </a:xfrm>
        </p:spPr>
        <p:txBody>
          <a:bodyPr/>
          <a:lstStyle/>
          <a:p>
            <a:r>
              <a:rPr lang="en-US" b="1">
                <a:solidFill>
                  <a:srgbClr val="FFFF00"/>
                </a:solidFill>
                <a:latin typeface="Tahoma" pitchFamily="34" charset="0"/>
              </a:rPr>
              <a:t>Tolerance</a:t>
            </a:r>
          </a:p>
        </p:txBody>
      </p:sp>
      <p:sp>
        <p:nvSpPr>
          <p:cNvPr id="130051" name="Rectangle 3"/>
          <p:cNvSpPr>
            <a:spLocks noGrp="1" noChangeArrowheads="1"/>
          </p:cNvSpPr>
          <p:nvPr>
            <p:ph type="body" idx="1"/>
          </p:nvPr>
        </p:nvSpPr>
        <p:spPr>
          <a:xfrm>
            <a:off x="914400" y="1600200"/>
            <a:ext cx="7848600" cy="3200400"/>
          </a:xfrm>
        </p:spPr>
        <p:txBody>
          <a:bodyPr/>
          <a:lstStyle/>
          <a:p>
            <a:pPr>
              <a:lnSpc>
                <a:spcPct val="80000"/>
              </a:lnSpc>
            </a:pPr>
            <a:r>
              <a:rPr lang="en-US" sz="2800">
                <a:solidFill>
                  <a:srgbClr val="FFFFFF"/>
                </a:solidFill>
                <a:latin typeface="Arial" pitchFamily="34" charset="0"/>
              </a:rPr>
              <a:t>Variation permitted in part size</a:t>
            </a:r>
          </a:p>
          <a:p>
            <a:pPr>
              <a:lnSpc>
                <a:spcPct val="80000"/>
              </a:lnSpc>
            </a:pPr>
            <a:r>
              <a:rPr lang="en-US" sz="2800">
                <a:solidFill>
                  <a:srgbClr val="FFFFFF"/>
                </a:solidFill>
                <a:latin typeface="Arial" pitchFamily="34" charset="0"/>
              </a:rPr>
              <a:t>Total tolerance is sum of plus and minus tolerances</a:t>
            </a:r>
          </a:p>
          <a:p>
            <a:pPr>
              <a:lnSpc>
                <a:spcPct val="80000"/>
              </a:lnSpc>
            </a:pPr>
            <a:r>
              <a:rPr lang="en-US" sz="2800">
                <a:solidFill>
                  <a:srgbClr val="FFFFFF"/>
                </a:solidFill>
                <a:latin typeface="Arial" pitchFamily="34" charset="0"/>
              </a:rPr>
              <a:t>In Unified and National systems, tolerance is plus on external threads and minus on internal threads</a:t>
            </a:r>
          </a:p>
        </p:txBody>
      </p:sp>
      <p:sp>
        <p:nvSpPr>
          <p:cNvPr id="130052" name="Text Box 4"/>
          <p:cNvSpPr txBox="1">
            <a:spLocks noChangeArrowheads="1"/>
          </p:cNvSpPr>
          <p:nvPr/>
        </p:nvSpPr>
        <p:spPr bwMode="auto">
          <a:xfrm>
            <a:off x="1524000" y="4419600"/>
            <a:ext cx="6705600" cy="1917700"/>
          </a:xfrm>
          <a:prstGeom prst="rect">
            <a:avLst/>
          </a:prstGeom>
          <a:noFill/>
          <a:ln w="9525">
            <a:noFill/>
            <a:miter lim="800000"/>
            <a:headEnd/>
            <a:tailEnd/>
          </a:ln>
          <a:effectLst/>
        </p:spPr>
        <p:txBody>
          <a:bodyPr>
            <a:spAutoFit/>
          </a:bodyPr>
          <a:lstStyle/>
          <a:p>
            <a:pPr eaLnBrk="1" hangingPunct="1"/>
            <a:r>
              <a:rPr lang="en-US" sz="2400">
                <a:solidFill>
                  <a:srgbClr val="FFFFFF"/>
                </a:solidFill>
                <a:latin typeface="Arial" pitchFamily="34" charset="0"/>
              </a:rPr>
              <a:t>Maximum pitch diameter of the</a:t>
            </a:r>
          </a:p>
          <a:p>
            <a:pPr eaLnBrk="1" hangingPunct="1"/>
            <a:r>
              <a:rPr lang="en-US" sz="2400">
                <a:solidFill>
                  <a:srgbClr val="FFFFFF"/>
                </a:solidFill>
                <a:latin typeface="Arial" pitchFamily="34" charset="0"/>
              </a:rPr>
              <a:t>external thread (2A)                   = .9168 in.</a:t>
            </a:r>
          </a:p>
          <a:p>
            <a:pPr eaLnBrk="1" hangingPunct="1"/>
            <a:r>
              <a:rPr lang="en-US" sz="2400">
                <a:solidFill>
                  <a:srgbClr val="FFFFFF"/>
                </a:solidFill>
                <a:latin typeface="Arial" pitchFamily="34" charset="0"/>
              </a:rPr>
              <a:t>Minimum pitch diameter of the</a:t>
            </a:r>
          </a:p>
          <a:p>
            <a:pPr eaLnBrk="1" hangingPunct="1"/>
            <a:r>
              <a:rPr lang="en-US" sz="2400">
                <a:solidFill>
                  <a:srgbClr val="FFFFFF"/>
                </a:solidFill>
                <a:latin typeface="Arial" pitchFamily="34" charset="0"/>
              </a:rPr>
              <a:t>external thread (2A)                   = .9100 in.</a:t>
            </a:r>
          </a:p>
          <a:p>
            <a:pPr eaLnBrk="1" hangingPunct="1"/>
            <a:r>
              <a:rPr lang="en-US" sz="2400">
                <a:solidFill>
                  <a:srgbClr val="FFFFFF"/>
                </a:solidFill>
                <a:latin typeface="Arial" pitchFamily="34" charset="0"/>
              </a:rPr>
              <a:t>                               Tolerance    = .0068 in.</a:t>
            </a:r>
          </a:p>
        </p:txBody>
      </p:sp>
      <p:sp>
        <p:nvSpPr>
          <p:cNvPr id="130053" name="Text Box 5"/>
          <p:cNvSpPr txBox="1">
            <a:spLocks noChangeArrowheads="1"/>
          </p:cNvSpPr>
          <p:nvPr/>
        </p:nvSpPr>
        <p:spPr bwMode="auto">
          <a:xfrm>
            <a:off x="1219200" y="3962400"/>
            <a:ext cx="7267575" cy="457200"/>
          </a:xfrm>
          <a:prstGeom prst="rect">
            <a:avLst/>
          </a:prstGeom>
          <a:noFill/>
          <a:ln w="9525">
            <a:noFill/>
            <a:miter lim="800000"/>
            <a:headEnd/>
            <a:tailEnd/>
          </a:ln>
          <a:effectLst/>
        </p:spPr>
        <p:txBody>
          <a:bodyPr wrap="none">
            <a:spAutoFit/>
          </a:bodyPr>
          <a:lstStyle/>
          <a:p>
            <a:pPr eaLnBrk="1" hangingPunct="1"/>
            <a:r>
              <a:rPr lang="en-US" sz="2400">
                <a:solidFill>
                  <a:srgbClr val="FFFFFF"/>
                </a:solidFill>
                <a:latin typeface="Arial" pitchFamily="34" charset="0"/>
              </a:rPr>
              <a:t>The tolerance for a 1 in.</a:t>
            </a:r>
            <a:r>
              <a:rPr lang="en-US" sz="2400">
                <a:solidFill>
                  <a:srgbClr val="FFFFFF"/>
                </a:solidFill>
                <a:latin typeface="Arial" pitchFamily="34" charset="0"/>
                <a:cs typeface="Times New Roman" pitchFamily="18" charset="0"/>
              </a:rPr>
              <a:t>—8 UNC Class 2A thread is:</a:t>
            </a:r>
            <a:endParaRPr lang="en-US" sz="2400">
              <a:solidFill>
                <a:srgbClr val="FFFFFF"/>
              </a:solidFill>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005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005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005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0052">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30052">
                                            <p:txEl>
                                              <p:pRg st="1" end="1"/>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30052">
                                            <p:txEl>
                                              <p:pRg st="2" end="2"/>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30052">
                                            <p:txEl>
                                              <p:pRg st="3" end="3"/>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3005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554F37A-A7BB-4340-90CE-6972F5FA1FA4}" type="slidenum">
              <a:rPr lang="en-US"/>
              <a:pPr/>
              <a:t>3</a:t>
            </a:fld>
            <a:endParaRPr lang="en-US"/>
          </a:p>
        </p:txBody>
      </p:sp>
      <p:pic>
        <p:nvPicPr>
          <p:cNvPr id="91139" name="Picture 3" descr="kra07228_5501L"/>
          <p:cNvPicPr>
            <a:picLocks noChangeAspect="1" noChangeArrowheads="1"/>
          </p:cNvPicPr>
          <p:nvPr/>
        </p:nvPicPr>
        <p:blipFill>
          <a:blip r:embed="rId2" cstate="print"/>
          <a:srcRect b="9589"/>
          <a:stretch>
            <a:fillRect/>
          </a:stretch>
        </p:blipFill>
        <p:spPr bwMode="auto">
          <a:xfrm>
            <a:off x="1828800" y="1447800"/>
            <a:ext cx="6172200" cy="5029200"/>
          </a:xfrm>
          <a:prstGeom prst="rect">
            <a:avLst/>
          </a:prstGeom>
          <a:noFill/>
        </p:spPr>
      </p:pic>
      <p:sp>
        <p:nvSpPr>
          <p:cNvPr id="91141" name="Text Box 5"/>
          <p:cNvSpPr txBox="1">
            <a:spLocks noChangeArrowheads="1"/>
          </p:cNvSpPr>
          <p:nvPr/>
        </p:nvSpPr>
        <p:spPr bwMode="auto">
          <a:xfrm>
            <a:off x="990600" y="228600"/>
            <a:ext cx="8362950" cy="762000"/>
          </a:xfrm>
          <a:prstGeom prst="rect">
            <a:avLst/>
          </a:prstGeom>
          <a:noFill/>
          <a:ln w="9525">
            <a:noFill/>
            <a:miter lim="800000"/>
            <a:headEnd/>
            <a:tailEnd/>
          </a:ln>
          <a:effectLst/>
        </p:spPr>
        <p:txBody>
          <a:bodyPr>
            <a:spAutoFit/>
          </a:bodyPr>
          <a:lstStyle/>
          <a:p>
            <a:pPr eaLnBrk="1" hangingPunct="1"/>
            <a:r>
              <a:rPr lang="en-US" sz="4400" b="1">
                <a:solidFill>
                  <a:srgbClr val="FFFF00"/>
                </a:solidFill>
                <a:latin typeface="Tahoma" pitchFamily="34" charset="0"/>
              </a:rPr>
              <a:t>Thread Terminology</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0C35C53-5A46-417A-9246-3370F0FABCAC}" type="slidenum">
              <a:rPr lang="en-US"/>
              <a:pPr/>
              <a:t>30</a:t>
            </a:fld>
            <a:endParaRPr lang="en-US"/>
          </a:p>
        </p:txBody>
      </p:sp>
      <p:sp>
        <p:nvSpPr>
          <p:cNvPr id="132098" name="Rectangle 2"/>
          <p:cNvSpPr>
            <a:spLocks noGrp="1" noChangeArrowheads="1"/>
          </p:cNvSpPr>
          <p:nvPr>
            <p:ph type="title"/>
          </p:nvPr>
        </p:nvSpPr>
        <p:spPr>
          <a:xfrm>
            <a:off x="914400" y="228600"/>
            <a:ext cx="7772400" cy="1143000"/>
          </a:xfrm>
        </p:spPr>
        <p:txBody>
          <a:bodyPr/>
          <a:lstStyle/>
          <a:p>
            <a:r>
              <a:rPr lang="en-US" b="1">
                <a:solidFill>
                  <a:srgbClr val="FFFF00"/>
                </a:solidFill>
                <a:latin typeface="Tahoma" pitchFamily="34" charset="0"/>
              </a:rPr>
              <a:t>Limits</a:t>
            </a:r>
          </a:p>
        </p:txBody>
      </p:sp>
      <p:sp>
        <p:nvSpPr>
          <p:cNvPr id="132099" name="Rectangle 3"/>
          <p:cNvSpPr>
            <a:spLocks noGrp="1" noChangeArrowheads="1"/>
          </p:cNvSpPr>
          <p:nvPr>
            <p:ph type="body" idx="1"/>
          </p:nvPr>
        </p:nvSpPr>
        <p:spPr>
          <a:xfrm>
            <a:off x="838200" y="1600200"/>
            <a:ext cx="7924800" cy="722313"/>
          </a:xfrm>
        </p:spPr>
        <p:txBody>
          <a:bodyPr/>
          <a:lstStyle/>
          <a:p>
            <a:pPr>
              <a:buFontTx/>
              <a:buNone/>
            </a:pPr>
            <a:r>
              <a:rPr lang="en-US">
                <a:solidFill>
                  <a:srgbClr val="FFFFFF"/>
                </a:solidFill>
                <a:latin typeface="Arial" pitchFamily="34" charset="0"/>
              </a:rPr>
              <a:t>Maximum and minimum dimensions of part</a:t>
            </a:r>
          </a:p>
        </p:txBody>
      </p:sp>
      <p:sp>
        <p:nvSpPr>
          <p:cNvPr id="132100" name="Text Box 4"/>
          <p:cNvSpPr txBox="1">
            <a:spLocks noChangeArrowheads="1"/>
          </p:cNvSpPr>
          <p:nvPr/>
        </p:nvSpPr>
        <p:spPr bwMode="auto">
          <a:xfrm>
            <a:off x="914400" y="3275013"/>
            <a:ext cx="6975475" cy="1800225"/>
          </a:xfrm>
          <a:prstGeom prst="rect">
            <a:avLst/>
          </a:prstGeom>
          <a:noFill/>
          <a:ln w="9525">
            <a:noFill/>
            <a:miter lim="800000"/>
            <a:headEnd/>
            <a:tailEnd/>
          </a:ln>
          <a:effectLst/>
        </p:spPr>
        <p:txBody>
          <a:bodyPr wrap="none">
            <a:spAutoFit/>
          </a:bodyPr>
          <a:lstStyle/>
          <a:p>
            <a:pPr eaLnBrk="1" hangingPunct="1"/>
            <a:r>
              <a:rPr lang="en-US" sz="2800">
                <a:solidFill>
                  <a:srgbClr val="FFFFFF"/>
                </a:solidFill>
                <a:latin typeface="Arial" pitchFamily="34" charset="0"/>
              </a:rPr>
              <a:t>Maximum pitch diameter of the</a:t>
            </a:r>
          </a:p>
          <a:p>
            <a:pPr eaLnBrk="1" hangingPunct="1"/>
            <a:r>
              <a:rPr lang="en-US" sz="2800">
                <a:solidFill>
                  <a:srgbClr val="FFFFFF"/>
                </a:solidFill>
                <a:latin typeface="Arial" pitchFamily="34" charset="0"/>
              </a:rPr>
              <a:t>external thread (2A)                   = .9168 in..</a:t>
            </a:r>
          </a:p>
          <a:p>
            <a:pPr eaLnBrk="1" hangingPunct="1"/>
            <a:r>
              <a:rPr lang="en-US" sz="2800">
                <a:solidFill>
                  <a:srgbClr val="FFFFFF"/>
                </a:solidFill>
                <a:latin typeface="Arial" pitchFamily="34" charset="0"/>
              </a:rPr>
              <a:t>Minimum pitch diameter of the</a:t>
            </a:r>
          </a:p>
          <a:p>
            <a:pPr eaLnBrk="1" hangingPunct="1"/>
            <a:r>
              <a:rPr lang="en-US" sz="2800">
                <a:solidFill>
                  <a:srgbClr val="FFFFFF"/>
                </a:solidFill>
                <a:latin typeface="Arial" pitchFamily="34" charset="0"/>
              </a:rPr>
              <a:t>external thread (2A)                   = .9100 in.</a:t>
            </a:r>
          </a:p>
        </p:txBody>
      </p:sp>
      <p:sp>
        <p:nvSpPr>
          <p:cNvPr id="132101" name="Text Box 5"/>
          <p:cNvSpPr txBox="1">
            <a:spLocks noChangeArrowheads="1"/>
          </p:cNvSpPr>
          <p:nvPr/>
        </p:nvSpPr>
        <p:spPr bwMode="auto">
          <a:xfrm>
            <a:off x="914400" y="2513013"/>
            <a:ext cx="8059738" cy="519112"/>
          </a:xfrm>
          <a:prstGeom prst="rect">
            <a:avLst/>
          </a:prstGeom>
          <a:noFill/>
          <a:ln w="9525">
            <a:noFill/>
            <a:miter lim="800000"/>
            <a:headEnd/>
            <a:tailEnd/>
          </a:ln>
          <a:effectLst/>
        </p:spPr>
        <p:txBody>
          <a:bodyPr wrap="none">
            <a:spAutoFit/>
          </a:bodyPr>
          <a:lstStyle/>
          <a:p>
            <a:pPr eaLnBrk="1" hangingPunct="1"/>
            <a:r>
              <a:rPr lang="en-US" sz="2800">
                <a:solidFill>
                  <a:srgbClr val="FFFFFF"/>
                </a:solidFill>
                <a:latin typeface="Arial" pitchFamily="34" charset="0"/>
              </a:rPr>
              <a:t>The limits for a 1 in.</a:t>
            </a:r>
            <a:r>
              <a:rPr lang="en-US" sz="2800">
                <a:solidFill>
                  <a:srgbClr val="FFFFFF"/>
                </a:solidFill>
                <a:latin typeface="Arial" pitchFamily="34" charset="0"/>
                <a:cs typeface="Times New Roman" pitchFamily="18" charset="0"/>
              </a:rPr>
              <a:t>—8 UNC Class 2A thread are:</a:t>
            </a:r>
            <a:endParaRPr lang="en-US" sz="2800">
              <a:solidFill>
                <a:srgbClr val="FFFFFF"/>
              </a:solidFill>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3210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32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100" grpId="0" autoUpdateAnimBg="0"/>
      <p:bldP spid="132101"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fld id="{78343973-E49B-4BC9-A65F-446AAC5EC505}" type="slidenum">
              <a:rPr lang="en-US"/>
              <a:pPr/>
              <a:t>31</a:t>
            </a:fld>
            <a:endParaRPr lang="en-US"/>
          </a:p>
        </p:txBody>
      </p:sp>
      <p:sp>
        <p:nvSpPr>
          <p:cNvPr id="33794" name="Rectangle 2"/>
          <p:cNvSpPr>
            <a:spLocks noGrp="1" noChangeArrowheads="1"/>
          </p:cNvSpPr>
          <p:nvPr>
            <p:ph type="title"/>
          </p:nvPr>
        </p:nvSpPr>
        <p:spPr/>
        <p:txBody>
          <a:bodyPr/>
          <a:lstStyle/>
          <a:p>
            <a:pPr>
              <a:lnSpc>
                <a:spcPct val="80000"/>
              </a:lnSpc>
            </a:pPr>
            <a:r>
              <a:rPr lang="en-US" b="1">
                <a:solidFill>
                  <a:srgbClr val="FFFF00"/>
                </a:solidFill>
                <a:latin typeface="Tahoma" pitchFamily="34" charset="0"/>
              </a:rPr>
              <a:t>Classes of Unified Thread Fits</a:t>
            </a:r>
          </a:p>
        </p:txBody>
      </p:sp>
      <p:sp>
        <p:nvSpPr>
          <p:cNvPr id="33795" name="Rectangle 3"/>
          <p:cNvSpPr>
            <a:spLocks noGrp="1" noChangeArrowheads="1"/>
          </p:cNvSpPr>
          <p:nvPr>
            <p:ph type="body" idx="1"/>
          </p:nvPr>
        </p:nvSpPr>
        <p:spPr>
          <a:xfrm>
            <a:off x="914400" y="1600200"/>
            <a:ext cx="8229600" cy="4572000"/>
          </a:xfrm>
        </p:spPr>
        <p:txBody>
          <a:bodyPr/>
          <a:lstStyle/>
          <a:p>
            <a:pPr>
              <a:lnSpc>
                <a:spcPct val="80000"/>
              </a:lnSpc>
            </a:pPr>
            <a:r>
              <a:rPr lang="en-US">
                <a:solidFill>
                  <a:srgbClr val="FFFFFF"/>
                </a:solidFill>
                <a:latin typeface="Arial" pitchFamily="34" charset="0"/>
              </a:rPr>
              <a:t>External threads classified as 1A, 2A, and 3A and internal threads as 1B, 2B, 3B</a:t>
            </a:r>
          </a:p>
          <a:p>
            <a:pPr lvl="1">
              <a:lnSpc>
                <a:spcPct val="80000"/>
              </a:lnSpc>
              <a:buClr>
                <a:srgbClr val="FFFFFF"/>
              </a:buClr>
            </a:pPr>
            <a:r>
              <a:rPr lang="en-US">
                <a:solidFill>
                  <a:srgbClr val="FFFFFF"/>
                </a:solidFill>
                <a:latin typeface="Arial" pitchFamily="34" charset="0"/>
              </a:rPr>
              <a:t>Classes 1A and 1B</a:t>
            </a:r>
          </a:p>
          <a:p>
            <a:pPr lvl="2">
              <a:lnSpc>
                <a:spcPct val="80000"/>
              </a:lnSpc>
              <a:buClr>
                <a:srgbClr val="FFFFFF"/>
              </a:buClr>
            </a:pPr>
            <a:r>
              <a:rPr lang="en-US">
                <a:solidFill>
                  <a:srgbClr val="FFFFFF"/>
                </a:solidFill>
                <a:latin typeface="Arial" pitchFamily="34" charset="0"/>
              </a:rPr>
              <a:t>Threads for work that must be assembled</a:t>
            </a:r>
          </a:p>
          <a:p>
            <a:pPr lvl="2">
              <a:lnSpc>
                <a:spcPct val="80000"/>
              </a:lnSpc>
              <a:buClr>
                <a:srgbClr val="FFFFFF"/>
              </a:buClr>
            </a:pPr>
            <a:r>
              <a:rPr lang="en-US">
                <a:solidFill>
                  <a:srgbClr val="FFFFFF"/>
                </a:solidFill>
                <a:latin typeface="Arial" pitchFamily="34" charset="0"/>
              </a:rPr>
              <a:t>Loosest fit</a:t>
            </a:r>
          </a:p>
          <a:p>
            <a:pPr lvl="1">
              <a:lnSpc>
                <a:spcPct val="80000"/>
              </a:lnSpc>
              <a:buClr>
                <a:srgbClr val="FFFFFF"/>
              </a:buClr>
            </a:pPr>
            <a:r>
              <a:rPr lang="en-US">
                <a:solidFill>
                  <a:srgbClr val="FFFFFF"/>
                </a:solidFill>
                <a:latin typeface="Arial" pitchFamily="34" charset="0"/>
              </a:rPr>
              <a:t>Classes 2A and 2B</a:t>
            </a:r>
          </a:p>
          <a:p>
            <a:pPr lvl="2">
              <a:lnSpc>
                <a:spcPct val="80000"/>
              </a:lnSpc>
              <a:buClr>
                <a:srgbClr val="FFFFFF"/>
              </a:buClr>
            </a:pPr>
            <a:r>
              <a:rPr lang="en-US">
                <a:solidFill>
                  <a:srgbClr val="FFFFFF"/>
                </a:solidFill>
                <a:latin typeface="Arial" pitchFamily="34" charset="0"/>
              </a:rPr>
              <a:t>Used for most commercial fasteners</a:t>
            </a:r>
          </a:p>
          <a:p>
            <a:pPr lvl="2">
              <a:lnSpc>
                <a:spcPct val="80000"/>
              </a:lnSpc>
              <a:buClr>
                <a:srgbClr val="FFFFFF"/>
              </a:buClr>
            </a:pPr>
            <a:r>
              <a:rPr lang="en-US">
                <a:solidFill>
                  <a:srgbClr val="FFFFFF"/>
                </a:solidFill>
                <a:latin typeface="Arial" pitchFamily="34" charset="0"/>
              </a:rPr>
              <a:t>Medium or free fit</a:t>
            </a:r>
          </a:p>
          <a:p>
            <a:pPr lvl="1">
              <a:lnSpc>
                <a:spcPct val="80000"/>
              </a:lnSpc>
              <a:buClr>
                <a:srgbClr val="FFFFFF"/>
              </a:buClr>
            </a:pPr>
            <a:r>
              <a:rPr lang="en-US">
                <a:solidFill>
                  <a:srgbClr val="FFFFFF"/>
                </a:solidFill>
                <a:latin typeface="Arial" pitchFamily="34" charset="0"/>
              </a:rPr>
              <a:t>Classes 3A and 3B</a:t>
            </a:r>
          </a:p>
          <a:p>
            <a:pPr lvl="2">
              <a:lnSpc>
                <a:spcPct val="80000"/>
              </a:lnSpc>
              <a:buClr>
                <a:srgbClr val="FFFFFF"/>
              </a:buClr>
            </a:pPr>
            <a:r>
              <a:rPr lang="en-US">
                <a:solidFill>
                  <a:srgbClr val="FFFFFF"/>
                </a:solidFill>
                <a:latin typeface="Arial" pitchFamily="34" charset="0"/>
              </a:rPr>
              <a:t>Used where more accurate fit and lead required</a:t>
            </a:r>
          </a:p>
          <a:p>
            <a:pPr lvl="2">
              <a:lnSpc>
                <a:spcPct val="80000"/>
              </a:lnSpc>
              <a:buClr>
                <a:srgbClr val="FFFFFF"/>
              </a:buClr>
            </a:pPr>
            <a:r>
              <a:rPr lang="en-US">
                <a:solidFill>
                  <a:srgbClr val="FFFFFF"/>
                </a:solidFill>
                <a:latin typeface="Arial" pitchFamily="34" charset="0"/>
              </a:rPr>
              <a:t>No allowance provided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79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379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3795">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3795">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3795">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3795">
                                            <p:txEl>
                                              <p:pRg st="5" end="5"/>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3795">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3795">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3795">
                                            <p:txEl>
                                              <p:pRg st="8" end="8"/>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3795">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fld id="{9C523E54-600B-4CF7-83A6-FDF10022D337}" type="slidenum">
              <a:rPr lang="en-US"/>
              <a:pPr/>
              <a:t>32</a:t>
            </a:fld>
            <a:endParaRPr lang="en-US"/>
          </a:p>
        </p:txBody>
      </p:sp>
      <p:sp>
        <p:nvSpPr>
          <p:cNvPr id="223234" name="Rectangle 2"/>
          <p:cNvSpPr>
            <a:spLocks noGrp="1" noChangeArrowheads="1"/>
          </p:cNvSpPr>
          <p:nvPr>
            <p:ph type="title"/>
          </p:nvPr>
        </p:nvSpPr>
        <p:spPr>
          <a:xfrm>
            <a:off x="914400" y="228600"/>
            <a:ext cx="7772400" cy="1143000"/>
          </a:xfrm>
        </p:spPr>
        <p:txBody>
          <a:bodyPr/>
          <a:lstStyle/>
          <a:p>
            <a:r>
              <a:rPr lang="en-US" b="1">
                <a:solidFill>
                  <a:srgbClr val="FFFF00"/>
                </a:solidFill>
                <a:latin typeface="Tahoma" pitchFamily="34" charset="0"/>
              </a:rPr>
              <a:t>Classes Of Thread Fits</a:t>
            </a:r>
          </a:p>
        </p:txBody>
      </p:sp>
      <p:sp>
        <p:nvSpPr>
          <p:cNvPr id="223235" name="Text Box 3"/>
          <p:cNvSpPr txBox="1">
            <a:spLocks noChangeArrowheads="1"/>
          </p:cNvSpPr>
          <p:nvPr/>
        </p:nvSpPr>
        <p:spPr bwMode="auto">
          <a:xfrm>
            <a:off x="914400" y="1600200"/>
            <a:ext cx="6629400" cy="1860550"/>
          </a:xfrm>
          <a:prstGeom prst="rect">
            <a:avLst/>
          </a:prstGeom>
          <a:noFill/>
          <a:ln w="9525">
            <a:noFill/>
            <a:miter lim="800000"/>
            <a:headEnd/>
            <a:tailEnd/>
          </a:ln>
          <a:effectLst/>
        </p:spPr>
        <p:txBody>
          <a:bodyPr>
            <a:spAutoFit/>
          </a:bodyPr>
          <a:lstStyle/>
          <a:p>
            <a:pPr eaLnBrk="1" hangingPunct="1"/>
            <a:r>
              <a:rPr lang="en-US" sz="3200" b="1">
                <a:solidFill>
                  <a:srgbClr val="FFFFFF"/>
                </a:solidFill>
                <a:latin typeface="Arial" pitchFamily="34" charset="0"/>
              </a:rPr>
              <a:t>¼-20 UNC 2A</a:t>
            </a:r>
            <a:endParaRPr lang="en-US" sz="3200">
              <a:solidFill>
                <a:srgbClr val="FFFFFF"/>
              </a:solidFill>
              <a:latin typeface="Arial" pitchFamily="34" charset="0"/>
            </a:endParaRPr>
          </a:p>
          <a:p>
            <a:pPr eaLnBrk="1" hangingPunct="1"/>
            <a:r>
              <a:rPr lang="en-US" sz="2800">
                <a:solidFill>
                  <a:srgbClr val="FFFFFF"/>
                </a:solidFill>
                <a:latin typeface="Arial" pitchFamily="34" charset="0"/>
              </a:rPr>
              <a:t>In this particular case the class of fit would be a 2. The symbol A indicates an external thread.</a:t>
            </a:r>
            <a:r>
              <a:rPr lang="en-US" sz="2800">
                <a:latin typeface="Arial" pitchFamily="34" charset="0"/>
              </a:rPr>
              <a:t> </a:t>
            </a:r>
          </a:p>
        </p:txBody>
      </p:sp>
      <p:sp>
        <p:nvSpPr>
          <p:cNvPr id="223236" name="Text Box 4"/>
          <p:cNvSpPr txBox="1">
            <a:spLocks noChangeArrowheads="1"/>
          </p:cNvSpPr>
          <p:nvPr/>
        </p:nvSpPr>
        <p:spPr bwMode="auto">
          <a:xfrm>
            <a:off x="914400" y="3886200"/>
            <a:ext cx="6324600" cy="1860550"/>
          </a:xfrm>
          <a:prstGeom prst="rect">
            <a:avLst/>
          </a:prstGeom>
          <a:noFill/>
          <a:ln w="9525">
            <a:noFill/>
            <a:miter lim="800000"/>
            <a:headEnd/>
            <a:tailEnd/>
          </a:ln>
          <a:effectLst/>
        </p:spPr>
        <p:txBody>
          <a:bodyPr>
            <a:spAutoFit/>
          </a:bodyPr>
          <a:lstStyle/>
          <a:p>
            <a:pPr eaLnBrk="1" hangingPunct="1"/>
            <a:r>
              <a:rPr lang="en-US" sz="3200" b="1">
                <a:latin typeface="Arial" pitchFamily="34" charset="0"/>
              </a:rPr>
              <a:t>¼-28 UNF 3B</a:t>
            </a:r>
            <a:endParaRPr lang="en-US" sz="3200">
              <a:latin typeface="Arial" pitchFamily="34" charset="0"/>
            </a:endParaRPr>
          </a:p>
          <a:p>
            <a:pPr eaLnBrk="1" hangingPunct="1"/>
            <a:r>
              <a:rPr lang="en-US" sz="2800">
                <a:latin typeface="Arial" pitchFamily="34" charset="0"/>
              </a:rPr>
              <a:t>In this particular case the class of fit would be a 3. The symbol B indicates an internal thread.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323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32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35" grpId="0"/>
      <p:bldP spid="223236" grpId="0"/>
    </p:bld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fld id="{F572A943-2857-4C49-9540-837385EE791F}" type="slidenum">
              <a:rPr lang="en-US"/>
              <a:pPr/>
              <a:t>33</a:t>
            </a:fld>
            <a:endParaRPr lang="en-US"/>
          </a:p>
        </p:txBody>
      </p:sp>
      <p:sp>
        <p:nvSpPr>
          <p:cNvPr id="64514" name="Rectangle 2"/>
          <p:cNvSpPr>
            <a:spLocks noGrp="1" noChangeArrowheads="1"/>
          </p:cNvSpPr>
          <p:nvPr>
            <p:ph type="title"/>
          </p:nvPr>
        </p:nvSpPr>
        <p:spPr>
          <a:xfrm>
            <a:off x="914400" y="228600"/>
            <a:ext cx="7772400" cy="914400"/>
          </a:xfrm>
        </p:spPr>
        <p:txBody>
          <a:bodyPr/>
          <a:lstStyle/>
          <a:p>
            <a:r>
              <a:rPr lang="en-US" b="1">
                <a:solidFill>
                  <a:srgbClr val="FFFF00"/>
                </a:solidFill>
                <a:latin typeface="Tahoma" pitchFamily="34" charset="0"/>
              </a:rPr>
              <a:t>Multiple Threads</a:t>
            </a:r>
          </a:p>
        </p:txBody>
      </p:sp>
      <p:sp>
        <p:nvSpPr>
          <p:cNvPr id="64515" name="Rectangle 3"/>
          <p:cNvSpPr>
            <a:spLocks noGrp="1" noChangeArrowheads="1"/>
          </p:cNvSpPr>
          <p:nvPr>
            <p:ph type="body" idx="1"/>
          </p:nvPr>
        </p:nvSpPr>
        <p:spPr>
          <a:xfrm>
            <a:off x="990600" y="1600200"/>
            <a:ext cx="8153400" cy="5029200"/>
          </a:xfrm>
        </p:spPr>
        <p:txBody>
          <a:bodyPr/>
          <a:lstStyle/>
          <a:p>
            <a:pPr>
              <a:lnSpc>
                <a:spcPct val="90000"/>
              </a:lnSpc>
              <a:buClr>
                <a:srgbClr val="FFFFFF"/>
              </a:buClr>
            </a:pPr>
            <a:r>
              <a:rPr lang="en-US">
                <a:solidFill>
                  <a:srgbClr val="FFFFFF"/>
                </a:solidFill>
                <a:latin typeface="Arial" pitchFamily="34" charset="0"/>
              </a:rPr>
              <a:t>May be double, triple or quadruple, depending on number of starts around periphery of work</a:t>
            </a:r>
          </a:p>
          <a:p>
            <a:pPr>
              <a:lnSpc>
                <a:spcPct val="90000"/>
              </a:lnSpc>
              <a:buClr>
                <a:srgbClr val="FFFFFF"/>
              </a:buClr>
            </a:pPr>
            <a:r>
              <a:rPr lang="en-US">
                <a:solidFill>
                  <a:srgbClr val="FFFFFF"/>
                </a:solidFill>
                <a:latin typeface="Arial" pitchFamily="34" charset="0"/>
              </a:rPr>
              <a:t>Pitch: distance from point on one thread to corresponding point on next thread</a:t>
            </a:r>
          </a:p>
          <a:p>
            <a:pPr>
              <a:lnSpc>
                <a:spcPct val="90000"/>
              </a:lnSpc>
              <a:buClr>
                <a:srgbClr val="FFFFFF"/>
              </a:buClr>
            </a:pPr>
            <a:r>
              <a:rPr lang="en-US">
                <a:solidFill>
                  <a:srgbClr val="FFFFFF"/>
                </a:solidFill>
                <a:latin typeface="Arial" pitchFamily="34" charset="0"/>
              </a:rPr>
              <a:t>Lead: distance nut advances lengthwise in one complete revolution</a:t>
            </a:r>
          </a:p>
          <a:p>
            <a:pPr lvl="1">
              <a:lnSpc>
                <a:spcPct val="90000"/>
              </a:lnSpc>
              <a:buClr>
                <a:srgbClr val="FFFFFF"/>
              </a:buClr>
            </a:pPr>
            <a:r>
              <a:rPr lang="en-US">
                <a:solidFill>
                  <a:srgbClr val="FFFFFF"/>
                </a:solidFill>
                <a:latin typeface="Arial" pitchFamily="34" charset="0"/>
              </a:rPr>
              <a:t>Single-start: pitch and lead equal</a:t>
            </a:r>
          </a:p>
          <a:p>
            <a:pPr lvl="1">
              <a:lnSpc>
                <a:spcPct val="90000"/>
              </a:lnSpc>
              <a:buClr>
                <a:srgbClr val="FFFFFF"/>
              </a:buClr>
            </a:pPr>
            <a:r>
              <a:rPr lang="en-US">
                <a:solidFill>
                  <a:srgbClr val="FFFFFF"/>
                </a:solidFill>
                <a:latin typeface="Arial" pitchFamily="34" charset="0"/>
              </a:rPr>
              <a:t>Double-start: lead twice the pitch</a:t>
            </a:r>
          </a:p>
          <a:p>
            <a:pPr lvl="1">
              <a:lnSpc>
                <a:spcPct val="90000"/>
              </a:lnSpc>
              <a:buClr>
                <a:srgbClr val="FFFFFF"/>
              </a:buClr>
            </a:pPr>
            <a:r>
              <a:rPr lang="en-US">
                <a:solidFill>
                  <a:srgbClr val="FFFFFF"/>
                </a:solidFill>
                <a:latin typeface="Arial" pitchFamily="34" charset="0"/>
              </a:rPr>
              <a:t>Triple-start: lead three times pitch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45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451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451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4515">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4515">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451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4"/>
          <p:cNvSpPr>
            <a:spLocks noGrp="1"/>
          </p:cNvSpPr>
          <p:nvPr>
            <p:ph type="sldNum" sz="quarter" idx="12"/>
          </p:nvPr>
        </p:nvSpPr>
        <p:spPr/>
        <p:txBody>
          <a:bodyPr/>
          <a:lstStyle/>
          <a:p>
            <a:fld id="{702C8C37-B7AA-42ED-ACC0-CFF4548098CA}" type="slidenum">
              <a:rPr lang="en-US"/>
              <a:pPr/>
              <a:t>34</a:t>
            </a:fld>
            <a:endParaRPr lang="en-US"/>
          </a:p>
        </p:txBody>
      </p:sp>
      <p:pic>
        <p:nvPicPr>
          <p:cNvPr id="153603" name="Picture 3" descr="kra07228_5526acL"/>
          <p:cNvPicPr>
            <a:picLocks noChangeAspect="1" noChangeArrowheads="1"/>
          </p:cNvPicPr>
          <p:nvPr/>
        </p:nvPicPr>
        <p:blipFill>
          <a:blip r:embed="rId2" cstate="print"/>
          <a:srcRect l="30496" r="38094" b="10602"/>
          <a:stretch>
            <a:fillRect/>
          </a:stretch>
        </p:blipFill>
        <p:spPr bwMode="auto">
          <a:xfrm>
            <a:off x="4572000" y="762000"/>
            <a:ext cx="4038600" cy="2667000"/>
          </a:xfrm>
          <a:prstGeom prst="rect">
            <a:avLst/>
          </a:prstGeom>
          <a:noFill/>
        </p:spPr>
      </p:pic>
      <p:pic>
        <p:nvPicPr>
          <p:cNvPr id="153604" name="Picture 4" descr="kra07228_5526acL"/>
          <p:cNvPicPr>
            <a:picLocks noChangeAspect="1" noChangeArrowheads="1"/>
          </p:cNvPicPr>
          <p:nvPr/>
        </p:nvPicPr>
        <p:blipFill>
          <a:blip r:embed="rId2" cstate="print"/>
          <a:srcRect r="73047" b="9244"/>
          <a:stretch>
            <a:fillRect/>
          </a:stretch>
        </p:blipFill>
        <p:spPr bwMode="auto">
          <a:xfrm>
            <a:off x="762000" y="762000"/>
            <a:ext cx="3505200" cy="2667000"/>
          </a:xfrm>
          <a:prstGeom prst="rect">
            <a:avLst/>
          </a:prstGeom>
          <a:noFill/>
        </p:spPr>
      </p:pic>
      <p:pic>
        <p:nvPicPr>
          <p:cNvPr id="153605" name="Picture 5" descr="kra07228_5526acL"/>
          <p:cNvPicPr>
            <a:picLocks noChangeAspect="1" noChangeArrowheads="1"/>
          </p:cNvPicPr>
          <p:nvPr/>
        </p:nvPicPr>
        <p:blipFill>
          <a:blip r:embed="rId2" cstate="print"/>
          <a:srcRect l="65733" b="9413"/>
          <a:stretch>
            <a:fillRect/>
          </a:stretch>
        </p:blipFill>
        <p:spPr bwMode="auto">
          <a:xfrm>
            <a:off x="2286000" y="3581400"/>
            <a:ext cx="4686300" cy="2879725"/>
          </a:xfrm>
          <a:prstGeom prst="rect">
            <a:avLst/>
          </a:prstGeom>
          <a:noFill/>
        </p:spPr>
      </p:pic>
      <p:sp>
        <p:nvSpPr>
          <p:cNvPr id="153606" name="Text Box 6"/>
          <p:cNvSpPr txBox="1">
            <a:spLocks noChangeArrowheads="1"/>
          </p:cNvSpPr>
          <p:nvPr/>
        </p:nvSpPr>
        <p:spPr bwMode="auto">
          <a:xfrm>
            <a:off x="3048000" y="2817813"/>
            <a:ext cx="1250950" cy="519112"/>
          </a:xfrm>
          <a:prstGeom prst="rect">
            <a:avLst/>
          </a:prstGeom>
          <a:noFill/>
          <a:ln w="9525">
            <a:noFill/>
            <a:miter lim="800000"/>
            <a:headEnd/>
            <a:tailEnd/>
          </a:ln>
          <a:effectLst/>
        </p:spPr>
        <p:txBody>
          <a:bodyPr wrap="none">
            <a:spAutoFit/>
          </a:bodyPr>
          <a:lstStyle/>
          <a:p>
            <a:pPr eaLnBrk="1" hangingPunct="1"/>
            <a:r>
              <a:rPr lang="en-US" sz="2800" b="1">
                <a:solidFill>
                  <a:srgbClr val="000000"/>
                </a:solidFill>
                <a:latin typeface="Arial" pitchFamily="34" charset="0"/>
              </a:rPr>
              <a:t>Single</a:t>
            </a:r>
            <a:endParaRPr lang="en-US" sz="2800" b="1">
              <a:solidFill>
                <a:schemeClr val="accent2"/>
              </a:solidFill>
              <a:latin typeface="Arial" pitchFamily="34" charset="0"/>
            </a:endParaRPr>
          </a:p>
        </p:txBody>
      </p:sp>
      <p:sp>
        <p:nvSpPr>
          <p:cNvPr id="153607" name="Text Box 7"/>
          <p:cNvSpPr txBox="1">
            <a:spLocks noChangeArrowheads="1"/>
          </p:cNvSpPr>
          <p:nvPr/>
        </p:nvSpPr>
        <p:spPr bwMode="auto">
          <a:xfrm>
            <a:off x="7239000" y="1066800"/>
            <a:ext cx="1390650" cy="519113"/>
          </a:xfrm>
          <a:prstGeom prst="rect">
            <a:avLst/>
          </a:prstGeom>
          <a:noFill/>
          <a:ln w="9525">
            <a:noFill/>
            <a:miter lim="800000"/>
            <a:headEnd/>
            <a:tailEnd/>
          </a:ln>
          <a:effectLst/>
        </p:spPr>
        <p:txBody>
          <a:bodyPr wrap="none">
            <a:spAutoFit/>
          </a:bodyPr>
          <a:lstStyle/>
          <a:p>
            <a:pPr eaLnBrk="1" hangingPunct="1"/>
            <a:r>
              <a:rPr lang="en-US" sz="2800" b="1">
                <a:solidFill>
                  <a:srgbClr val="000000"/>
                </a:solidFill>
                <a:latin typeface="Arial" pitchFamily="34" charset="0"/>
              </a:rPr>
              <a:t>Double</a:t>
            </a:r>
          </a:p>
        </p:txBody>
      </p:sp>
      <p:sp>
        <p:nvSpPr>
          <p:cNvPr id="153608" name="Text Box 8"/>
          <p:cNvSpPr txBox="1">
            <a:spLocks noChangeArrowheads="1"/>
          </p:cNvSpPr>
          <p:nvPr/>
        </p:nvSpPr>
        <p:spPr bwMode="auto">
          <a:xfrm>
            <a:off x="5943600" y="3962400"/>
            <a:ext cx="1152525" cy="519113"/>
          </a:xfrm>
          <a:prstGeom prst="rect">
            <a:avLst/>
          </a:prstGeom>
          <a:noFill/>
          <a:ln w="9525">
            <a:noFill/>
            <a:miter lim="800000"/>
            <a:headEnd/>
            <a:tailEnd/>
          </a:ln>
          <a:effectLst/>
        </p:spPr>
        <p:txBody>
          <a:bodyPr wrap="none">
            <a:spAutoFit/>
          </a:bodyPr>
          <a:lstStyle/>
          <a:p>
            <a:pPr eaLnBrk="1" hangingPunct="1"/>
            <a:r>
              <a:rPr lang="en-US" sz="2800" b="1">
                <a:solidFill>
                  <a:srgbClr val="000000"/>
                </a:solidFill>
                <a:latin typeface="Arial" pitchFamily="34" charset="0"/>
              </a:rPr>
              <a:t>Triple</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fld id="{621AFF82-51DB-4F85-B20C-34CDA4199E85}" type="slidenum">
              <a:rPr lang="en-US"/>
              <a:pPr/>
              <a:t>35</a:t>
            </a:fld>
            <a:endParaRPr lang="en-US"/>
          </a:p>
        </p:txBody>
      </p:sp>
      <p:sp>
        <p:nvSpPr>
          <p:cNvPr id="84994" name="Rectangle 2"/>
          <p:cNvSpPr>
            <a:spLocks noGrp="1" noChangeArrowheads="1"/>
          </p:cNvSpPr>
          <p:nvPr>
            <p:ph type="title"/>
          </p:nvPr>
        </p:nvSpPr>
        <p:spPr>
          <a:xfrm>
            <a:off x="914400" y="228600"/>
            <a:ext cx="7772400" cy="1143000"/>
          </a:xfrm>
        </p:spPr>
        <p:txBody>
          <a:bodyPr/>
          <a:lstStyle/>
          <a:p>
            <a:r>
              <a:rPr lang="en-US" b="1" dirty="0">
                <a:solidFill>
                  <a:srgbClr val="FFFF00"/>
                </a:solidFill>
                <a:latin typeface="Tahoma" pitchFamily="34" charset="0"/>
              </a:rPr>
              <a:t>Internal Threads</a:t>
            </a:r>
          </a:p>
        </p:txBody>
      </p:sp>
      <p:sp>
        <p:nvSpPr>
          <p:cNvPr id="84995" name="Rectangle 3"/>
          <p:cNvSpPr>
            <a:spLocks noGrp="1" noChangeArrowheads="1"/>
          </p:cNvSpPr>
          <p:nvPr>
            <p:ph type="body" idx="1"/>
          </p:nvPr>
        </p:nvSpPr>
        <p:spPr>
          <a:xfrm>
            <a:off x="914400" y="1600200"/>
            <a:ext cx="7772400" cy="3733800"/>
          </a:xfrm>
        </p:spPr>
        <p:txBody>
          <a:bodyPr/>
          <a:lstStyle/>
          <a:p>
            <a:pPr marL="609600" indent="-609600">
              <a:lnSpc>
                <a:spcPct val="90000"/>
              </a:lnSpc>
              <a:buClr>
                <a:srgbClr val="FFFFFF"/>
              </a:buClr>
            </a:pPr>
            <a:r>
              <a:rPr lang="en-US">
                <a:solidFill>
                  <a:srgbClr val="FFFFFF"/>
                </a:solidFill>
                <a:latin typeface="Arial" pitchFamily="34" charset="0"/>
              </a:rPr>
              <a:t>Cutting threads in a hole</a:t>
            </a:r>
          </a:p>
          <a:p>
            <a:pPr marL="990600" lvl="1" indent="-533400">
              <a:lnSpc>
                <a:spcPct val="90000"/>
              </a:lnSpc>
              <a:buClr>
                <a:srgbClr val="FFFFFF"/>
              </a:buClr>
            </a:pPr>
            <a:r>
              <a:rPr lang="en-US">
                <a:solidFill>
                  <a:srgbClr val="FFFFFF"/>
                </a:solidFill>
                <a:latin typeface="Arial" pitchFamily="34" charset="0"/>
              </a:rPr>
              <a:t>Operation performed on work held in chuck or collet or mounted on faceplate</a:t>
            </a:r>
          </a:p>
          <a:p>
            <a:pPr marL="990600" lvl="1" indent="-533400">
              <a:lnSpc>
                <a:spcPct val="90000"/>
              </a:lnSpc>
              <a:buClr>
                <a:srgbClr val="FFFFFF"/>
              </a:buClr>
            </a:pPr>
            <a:r>
              <a:rPr lang="en-US">
                <a:solidFill>
                  <a:srgbClr val="FFFFFF"/>
                </a:solidFill>
                <a:latin typeface="Arial" pitchFamily="34" charset="0"/>
              </a:rPr>
              <a:t>Threading tool similar to boring toolbit except shape ground to form of thread to be cut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499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499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590800" y="1600200"/>
            <a:ext cx="5638800" cy="1470025"/>
          </a:xfrm>
        </p:spPr>
        <p:txBody>
          <a:bodyPr/>
          <a:lstStyle/>
          <a:p>
            <a:r>
              <a:rPr lang="en-US" b="1" u="sng" dirty="0">
                <a:solidFill>
                  <a:schemeClr val="tx1"/>
                </a:solidFill>
              </a:rPr>
              <a:t>Threading Tools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US" u="sng" dirty="0">
                <a:solidFill>
                  <a:schemeClr val="tx1"/>
                </a:solidFill>
              </a:rPr>
              <a:t>Taps</a:t>
            </a:r>
          </a:p>
        </p:txBody>
      </p:sp>
      <p:pic>
        <p:nvPicPr>
          <p:cNvPr id="3076" name="Picture 4"/>
          <p:cNvPicPr>
            <a:picLocks noChangeAspect="1" noChangeArrowheads="1"/>
          </p:cNvPicPr>
          <p:nvPr/>
        </p:nvPicPr>
        <p:blipFill>
          <a:blip r:embed="rId2" cstate="print"/>
          <a:srcRect/>
          <a:stretch>
            <a:fillRect/>
          </a:stretch>
        </p:blipFill>
        <p:spPr bwMode="auto">
          <a:xfrm>
            <a:off x="1295400" y="1524000"/>
            <a:ext cx="7010400" cy="1973263"/>
          </a:xfrm>
          <a:prstGeom prst="rect">
            <a:avLst/>
          </a:prstGeom>
          <a:noFill/>
          <a:ln w="9525">
            <a:noFill/>
            <a:miter lim="800000"/>
            <a:headEnd/>
            <a:tailEnd/>
          </a:ln>
          <a:effectLst/>
        </p:spPr>
      </p:pic>
      <p:sp>
        <p:nvSpPr>
          <p:cNvPr id="3077" name="Text Box 5"/>
          <p:cNvSpPr txBox="1">
            <a:spLocks noChangeArrowheads="1"/>
          </p:cNvSpPr>
          <p:nvPr/>
        </p:nvSpPr>
        <p:spPr bwMode="auto">
          <a:xfrm>
            <a:off x="685800" y="3962400"/>
            <a:ext cx="8153400" cy="1741488"/>
          </a:xfrm>
          <a:prstGeom prst="rect">
            <a:avLst/>
          </a:prstGeom>
          <a:noFill/>
          <a:ln w="9525">
            <a:noFill/>
            <a:miter lim="800000"/>
            <a:headEnd/>
            <a:tailEnd/>
          </a:ln>
          <a:effectLst/>
        </p:spPr>
        <p:txBody>
          <a:bodyPr>
            <a:spAutoFit/>
          </a:bodyPr>
          <a:lstStyle/>
          <a:p>
            <a:pPr algn="ctr" eaLnBrk="1" hangingPunct="1">
              <a:spcBef>
                <a:spcPct val="50000"/>
              </a:spcBef>
            </a:pPr>
            <a:r>
              <a:rPr lang="en-US"/>
              <a:t>The hand taps are delicate tools used for cutting internal threads (inside a drilled hole). The picture above shows the main parts of a tap.</a:t>
            </a:r>
          </a:p>
          <a:p>
            <a:pPr algn="ctr" eaLnBrk="1" hangingPunct="1">
              <a:spcBef>
                <a:spcPct val="50000"/>
              </a:spcBef>
            </a:pPr>
            <a:endParaRPr lang="en-US"/>
          </a:p>
          <a:p>
            <a:pPr algn="ctr" eaLnBrk="1" hangingPunct="1">
              <a:spcBef>
                <a:spcPct val="50000"/>
              </a:spcBef>
            </a:pPr>
            <a:r>
              <a:rPr lang="en-US"/>
              <a:t>Standard Taps over ¼ inch in diameter are made in three different shapes; </a:t>
            </a:r>
            <a:r>
              <a:rPr lang="en-US" u="sng"/>
              <a:t>Taper</a:t>
            </a:r>
            <a:r>
              <a:rPr lang="en-US"/>
              <a:t> tap, </a:t>
            </a:r>
            <a:r>
              <a:rPr lang="en-US" u="sng"/>
              <a:t>Plug</a:t>
            </a:r>
            <a:r>
              <a:rPr lang="en-US"/>
              <a:t> tap, and </a:t>
            </a:r>
            <a:r>
              <a:rPr lang="en-US" u="sng"/>
              <a:t>Bottoming</a:t>
            </a:r>
            <a:r>
              <a:rPr lang="en-US"/>
              <a:t> tap.</a:t>
            </a:r>
            <a:r>
              <a:rPr lang="en-US">
                <a:solidFill>
                  <a:srgbClr val="FF3399"/>
                </a:solidFill>
              </a:rPr>
              <a:t> </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b="1" u="sng" dirty="0">
                <a:solidFill>
                  <a:schemeClr val="tx1"/>
                </a:solidFill>
              </a:rPr>
              <a:t>Taper Taps</a:t>
            </a:r>
          </a:p>
        </p:txBody>
      </p:sp>
      <p:pic>
        <p:nvPicPr>
          <p:cNvPr id="4100" name="Picture 4"/>
          <p:cNvPicPr>
            <a:picLocks noChangeAspect="1" noChangeArrowheads="1"/>
          </p:cNvPicPr>
          <p:nvPr/>
        </p:nvPicPr>
        <p:blipFill>
          <a:blip r:embed="rId2" cstate="print"/>
          <a:srcRect/>
          <a:stretch>
            <a:fillRect/>
          </a:stretch>
        </p:blipFill>
        <p:spPr bwMode="auto">
          <a:xfrm>
            <a:off x="228600" y="4419600"/>
            <a:ext cx="8686800" cy="1647825"/>
          </a:xfrm>
          <a:prstGeom prst="rect">
            <a:avLst/>
          </a:prstGeom>
          <a:noFill/>
          <a:ln w="9525">
            <a:noFill/>
            <a:miter lim="800000"/>
            <a:headEnd/>
            <a:tailEnd/>
          </a:ln>
          <a:effectLst/>
        </p:spPr>
      </p:pic>
      <p:sp>
        <p:nvSpPr>
          <p:cNvPr id="4101" name="Text Box 5"/>
          <p:cNvSpPr txBox="1">
            <a:spLocks noChangeArrowheads="1"/>
          </p:cNvSpPr>
          <p:nvPr/>
        </p:nvSpPr>
        <p:spPr bwMode="auto">
          <a:xfrm>
            <a:off x="457200" y="2057400"/>
            <a:ext cx="8229600" cy="1739900"/>
          </a:xfrm>
          <a:prstGeom prst="rect">
            <a:avLst/>
          </a:prstGeom>
          <a:noFill/>
          <a:ln w="9525">
            <a:noFill/>
            <a:miter lim="800000"/>
            <a:headEnd/>
            <a:tailEnd/>
          </a:ln>
          <a:effectLst/>
        </p:spPr>
        <p:txBody>
          <a:bodyPr>
            <a:spAutoFit/>
          </a:bodyPr>
          <a:lstStyle/>
          <a:p>
            <a:pPr algn="ctr" eaLnBrk="1" hangingPunct="1">
              <a:spcBef>
                <a:spcPct val="50000"/>
              </a:spcBef>
            </a:pPr>
            <a:r>
              <a:rPr lang="en-US"/>
              <a:t>Taper Taps are used to start a thread.  The flutes and cutting teeth are tapered. Very little metal is removed when starting the taper tap in a hole. As the tap progresses into the hole, the flutes become larger and cut away more metal until the full thread size is reached. When you use this tap, make sure it goes as far into the hole as is possible. Other-wise a full thread will not be cut and bolts will bind during installation.</a:t>
            </a:r>
            <a:r>
              <a:rPr lang="en-US">
                <a:solidFill>
                  <a:srgbClr val="CC00FF"/>
                </a:solidFill>
              </a:rPr>
              <a:t> </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p:cNvPicPr>
            <a:picLocks noChangeAspect="1" noChangeArrowheads="1"/>
          </p:cNvPicPr>
          <p:nvPr/>
        </p:nvPicPr>
        <p:blipFill>
          <a:blip r:embed="rId2" cstate="print"/>
          <a:srcRect/>
          <a:stretch>
            <a:fillRect/>
          </a:stretch>
        </p:blipFill>
        <p:spPr bwMode="auto">
          <a:xfrm>
            <a:off x="1600200" y="4343400"/>
            <a:ext cx="6172200" cy="1500188"/>
          </a:xfrm>
          <a:prstGeom prst="rect">
            <a:avLst/>
          </a:prstGeom>
          <a:noFill/>
          <a:ln w="9525">
            <a:noFill/>
            <a:miter lim="800000"/>
            <a:headEnd/>
            <a:tailEnd/>
          </a:ln>
          <a:effectLst/>
        </p:spPr>
      </p:pic>
      <p:sp>
        <p:nvSpPr>
          <p:cNvPr id="5125" name="Text Box 5"/>
          <p:cNvSpPr txBox="1">
            <a:spLocks noChangeArrowheads="1"/>
          </p:cNvSpPr>
          <p:nvPr/>
        </p:nvSpPr>
        <p:spPr bwMode="auto">
          <a:xfrm>
            <a:off x="838200" y="2133600"/>
            <a:ext cx="7620000" cy="1603375"/>
          </a:xfrm>
          <a:prstGeom prst="rect">
            <a:avLst/>
          </a:prstGeom>
          <a:noFill/>
          <a:ln w="9525">
            <a:noFill/>
            <a:miter lim="800000"/>
            <a:headEnd/>
            <a:tailEnd/>
          </a:ln>
          <a:effectLst/>
        </p:spPr>
        <p:txBody>
          <a:bodyPr>
            <a:spAutoFit/>
          </a:bodyPr>
          <a:lstStyle/>
          <a:p>
            <a:pPr algn="ctr" eaLnBrk="1" hangingPunct="1">
              <a:spcBef>
                <a:spcPct val="50000"/>
              </a:spcBef>
            </a:pPr>
            <a:r>
              <a:rPr lang="en-US"/>
              <a:t>Plug taps are also used to start threads, but they are not as tapered as the Taper tap. Plug taps cut full threads sooner than taper taps because of their design. Plug taps are harder to start than taper taps. The tap used most is the Plug tap.</a:t>
            </a:r>
            <a:r>
              <a:rPr lang="en-US">
                <a:solidFill>
                  <a:srgbClr val="3399FF"/>
                </a:solidFill>
              </a:rPr>
              <a:t> </a:t>
            </a:r>
          </a:p>
          <a:p>
            <a:pPr algn="ctr" eaLnBrk="1" hangingPunct="1">
              <a:spcBef>
                <a:spcPct val="50000"/>
              </a:spcBef>
            </a:pPr>
            <a:endParaRPr lang="en-US">
              <a:solidFill>
                <a:srgbClr val="3399FF"/>
              </a:solidFill>
            </a:endParaRPr>
          </a:p>
        </p:txBody>
      </p:sp>
      <p:sp>
        <p:nvSpPr>
          <p:cNvPr id="5126" name="Rectangle 6"/>
          <p:cNvSpPr>
            <a:spLocks noChangeArrowheads="1"/>
          </p:cNvSpPr>
          <p:nvPr/>
        </p:nvSpPr>
        <p:spPr bwMode="auto">
          <a:xfrm>
            <a:off x="1524000" y="304800"/>
            <a:ext cx="7010400" cy="1527175"/>
          </a:xfrm>
          <a:prstGeom prst="rect">
            <a:avLst/>
          </a:prstGeom>
          <a:noFill/>
          <a:ln w="9525">
            <a:noFill/>
            <a:miter lim="800000"/>
            <a:headEnd/>
            <a:tailEnd/>
          </a:ln>
          <a:effectLst/>
        </p:spPr>
        <p:txBody>
          <a:bodyPr anchor="ctr"/>
          <a:lstStyle/>
          <a:p>
            <a:pPr eaLnBrk="1" hangingPunct="1"/>
            <a:r>
              <a:rPr lang="en-US" sz="4200" b="1" u="sng"/>
              <a:t>Plug Taps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fld id="{EAE5613E-A9A4-45ED-8055-505650961646}" type="slidenum">
              <a:rPr lang="en-US"/>
              <a:pPr/>
              <a:t>4</a:t>
            </a:fld>
            <a:endParaRPr lang="en-US"/>
          </a:p>
        </p:txBody>
      </p:sp>
      <p:sp>
        <p:nvSpPr>
          <p:cNvPr id="11266" name="Rectangle 2"/>
          <p:cNvSpPr>
            <a:spLocks noGrp="1" noChangeArrowheads="1"/>
          </p:cNvSpPr>
          <p:nvPr>
            <p:ph type="title"/>
          </p:nvPr>
        </p:nvSpPr>
        <p:spPr>
          <a:xfrm>
            <a:off x="914400" y="228600"/>
            <a:ext cx="7772400" cy="1143000"/>
          </a:xfrm>
        </p:spPr>
        <p:txBody>
          <a:bodyPr/>
          <a:lstStyle/>
          <a:p>
            <a:r>
              <a:rPr lang="en-US" b="1">
                <a:solidFill>
                  <a:srgbClr val="FFFF00"/>
                </a:solidFill>
                <a:latin typeface="Tahoma" pitchFamily="34" charset="0"/>
              </a:rPr>
              <a:t>Thread Terminology</a:t>
            </a:r>
          </a:p>
        </p:txBody>
      </p:sp>
      <p:sp>
        <p:nvSpPr>
          <p:cNvPr id="11267" name="Rectangle 3"/>
          <p:cNvSpPr>
            <a:spLocks noGrp="1" noChangeArrowheads="1"/>
          </p:cNvSpPr>
          <p:nvPr>
            <p:ph type="body" idx="1"/>
          </p:nvPr>
        </p:nvSpPr>
        <p:spPr>
          <a:xfrm>
            <a:off x="685800" y="1905000"/>
            <a:ext cx="7924800" cy="4495800"/>
          </a:xfrm>
        </p:spPr>
        <p:txBody>
          <a:bodyPr/>
          <a:lstStyle/>
          <a:p>
            <a:pPr>
              <a:buClr>
                <a:srgbClr val="FFFFFF"/>
              </a:buClr>
            </a:pPr>
            <a:r>
              <a:rPr lang="en-US">
                <a:solidFill>
                  <a:srgbClr val="FFFFFF"/>
                </a:solidFill>
                <a:latin typeface="Arial" pitchFamily="34" charset="0"/>
              </a:rPr>
              <a:t>Screw thread</a:t>
            </a:r>
          </a:p>
          <a:p>
            <a:pPr lvl="1">
              <a:buClr>
                <a:srgbClr val="FFFFFF"/>
              </a:buClr>
            </a:pPr>
            <a:r>
              <a:rPr lang="en-US">
                <a:solidFill>
                  <a:srgbClr val="FFFFFF"/>
                </a:solidFill>
                <a:latin typeface="Arial" pitchFamily="34" charset="0"/>
              </a:rPr>
              <a:t>Helical ridge of uniform section formed on inside or outside of cylinder or cone</a:t>
            </a:r>
          </a:p>
          <a:p>
            <a:pPr>
              <a:buClr>
                <a:srgbClr val="FFFFFF"/>
              </a:buClr>
            </a:pPr>
            <a:r>
              <a:rPr lang="en-US">
                <a:solidFill>
                  <a:srgbClr val="FFFFFF"/>
                </a:solidFill>
                <a:latin typeface="Arial" pitchFamily="34" charset="0"/>
              </a:rPr>
              <a:t>External thread</a:t>
            </a:r>
          </a:p>
          <a:p>
            <a:pPr lvl="1">
              <a:buClr>
                <a:srgbClr val="FFFFFF"/>
              </a:buClr>
            </a:pPr>
            <a:r>
              <a:rPr lang="en-US">
                <a:solidFill>
                  <a:srgbClr val="FFFFFF"/>
                </a:solidFill>
                <a:latin typeface="Arial" pitchFamily="34" charset="0"/>
              </a:rPr>
              <a:t>Cut on external surface or cone</a:t>
            </a:r>
          </a:p>
          <a:p>
            <a:pPr>
              <a:buClr>
                <a:srgbClr val="FFFFFF"/>
              </a:buClr>
            </a:pPr>
            <a:r>
              <a:rPr lang="en-US">
                <a:solidFill>
                  <a:srgbClr val="FFFFFF"/>
                </a:solidFill>
                <a:latin typeface="Arial" pitchFamily="34" charset="0"/>
              </a:rPr>
              <a:t>Internal thread</a:t>
            </a:r>
          </a:p>
          <a:p>
            <a:pPr lvl="1">
              <a:buClr>
                <a:srgbClr val="FFFFFF"/>
              </a:buClr>
            </a:pPr>
            <a:r>
              <a:rPr lang="en-US">
                <a:solidFill>
                  <a:srgbClr val="FFFFFF"/>
                </a:solidFill>
                <a:latin typeface="Arial" pitchFamily="34" charset="0"/>
              </a:rPr>
              <a:t>Produced on inside of cylinder or cone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26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26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26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26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26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1524000" y="228600"/>
            <a:ext cx="7010400" cy="1527175"/>
          </a:xfrm>
        </p:spPr>
        <p:txBody>
          <a:bodyPr/>
          <a:lstStyle/>
          <a:p>
            <a:r>
              <a:rPr lang="en-US" b="1" u="sng" dirty="0">
                <a:solidFill>
                  <a:schemeClr val="tx1"/>
                </a:solidFill>
              </a:rPr>
              <a:t>Bottoming &amp; Pipe Taps</a:t>
            </a:r>
          </a:p>
        </p:txBody>
      </p:sp>
      <p:pic>
        <p:nvPicPr>
          <p:cNvPr id="6148" name="Picture 4"/>
          <p:cNvPicPr>
            <a:picLocks noChangeAspect="1" noChangeArrowheads="1"/>
          </p:cNvPicPr>
          <p:nvPr/>
        </p:nvPicPr>
        <p:blipFill>
          <a:blip r:embed="rId2" cstate="print"/>
          <a:srcRect/>
          <a:stretch>
            <a:fillRect/>
          </a:stretch>
        </p:blipFill>
        <p:spPr bwMode="auto">
          <a:xfrm>
            <a:off x="1371600" y="2362200"/>
            <a:ext cx="6400800" cy="1174750"/>
          </a:xfrm>
          <a:prstGeom prst="rect">
            <a:avLst/>
          </a:prstGeom>
          <a:noFill/>
          <a:ln w="9525">
            <a:noFill/>
            <a:miter lim="800000"/>
            <a:headEnd/>
            <a:tailEnd/>
          </a:ln>
          <a:effectLst/>
        </p:spPr>
      </p:pic>
      <p:sp>
        <p:nvSpPr>
          <p:cNvPr id="6149" name="Text Box 5"/>
          <p:cNvSpPr txBox="1">
            <a:spLocks noChangeArrowheads="1"/>
          </p:cNvSpPr>
          <p:nvPr/>
        </p:nvSpPr>
        <p:spPr bwMode="auto">
          <a:xfrm>
            <a:off x="838200" y="1600200"/>
            <a:ext cx="7543800" cy="641350"/>
          </a:xfrm>
          <a:prstGeom prst="rect">
            <a:avLst/>
          </a:prstGeom>
          <a:noFill/>
          <a:ln w="9525">
            <a:noFill/>
            <a:miter lim="800000"/>
            <a:headEnd/>
            <a:tailEnd/>
          </a:ln>
          <a:effectLst/>
        </p:spPr>
        <p:txBody>
          <a:bodyPr>
            <a:spAutoFit/>
          </a:bodyPr>
          <a:lstStyle/>
          <a:p>
            <a:pPr algn="ctr" eaLnBrk="1" hangingPunct="1">
              <a:spcBef>
                <a:spcPct val="50000"/>
              </a:spcBef>
            </a:pPr>
            <a:r>
              <a:rPr lang="en-US"/>
              <a:t>Bottoming taps are used after plug taps to cut full threads to the bottom of blind holes. </a:t>
            </a:r>
          </a:p>
        </p:txBody>
      </p:sp>
      <p:pic>
        <p:nvPicPr>
          <p:cNvPr id="6150" name="Picture 6"/>
          <p:cNvPicPr>
            <a:picLocks noChangeAspect="1" noChangeArrowheads="1"/>
          </p:cNvPicPr>
          <p:nvPr/>
        </p:nvPicPr>
        <p:blipFill>
          <a:blip r:embed="rId3" cstate="print"/>
          <a:srcRect/>
          <a:stretch>
            <a:fillRect/>
          </a:stretch>
        </p:blipFill>
        <p:spPr bwMode="auto">
          <a:xfrm>
            <a:off x="2133600" y="4953000"/>
            <a:ext cx="5105400" cy="1514475"/>
          </a:xfrm>
          <a:prstGeom prst="rect">
            <a:avLst/>
          </a:prstGeom>
          <a:noFill/>
          <a:ln w="9525">
            <a:noFill/>
            <a:miter lim="800000"/>
            <a:headEnd/>
            <a:tailEnd/>
          </a:ln>
          <a:effectLst/>
        </p:spPr>
      </p:pic>
      <p:sp>
        <p:nvSpPr>
          <p:cNvPr id="6151" name="Text Box 7"/>
          <p:cNvSpPr txBox="1">
            <a:spLocks noChangeArrowheads="1"/>
          </p:cNvSpPr>
          <p:nvPr/>
        </p:nvSpPr>
        <p:spPr bwMode="auto">
          <a:xfrm>
            <a:off x="533400" y="3733800"/>
            <a:ext cx="8001000" cy="915988"/>
          </a:xfrm>
          <a:prstGeom prst="rect">
            <a:avLst/>
          </a:prstGeom>
          <a:noFill/>
          <a:ln w="9525">
            <a:noFill/>
            <a:miter lim="800000"/>
            <a:headEnd/>
            <a:tailEnd/>
          </a:ln>
          <a:effectLst/>
        </p:spPr>
        <p:txBody>
          <a:bodyPr>
            <a:spAutoFit/>
          </a:bodyPr>
          <a:lstStyle/>
          <a:p>
            <a:pPr algn="ctr" eaLnBrk="1" hangingPunct="1">
              <a:spcBef>
                <a:spcPct val="50000"/>
              </a:spcBef>
            </a:pPr>
            <a:r>
              <a:rPr lang="en-US"/>
              <a:t>The Pipe tap is used to tap holes for pipe fittings; such as standard transmission drain and refill plugs, grease fittings, differential plugs, copper tubing fittings etc.</a:t>
            </a:r>
            <a:r>
              <a:rPr lang="en-US">
                <a:solidFill>
                  <a:srgbClr val="33CC33"/>
                </a:solidFill>
              </a:rPr>
              <a:t> </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b="1" u="sng" dirty="0">
                <a:solidFill>
                  <a:schemeClr val="tx1"/>
                </a:solidFill>
              </a:rPr>
              <a:t>Tap Handle</a:t>
            </a:r>
          </a:p>
        </p:txBody>
      </p:sp>
      <p:pic>
        <p:nvPicPr>
          <p:cNvPr id="7172" name="Picture 4"/>
          <p:cNvPicPr>
            <a:picLocks noChangeAspect="1" noChangeArrowheads="1"/>
          </p:cNvPicPr>
          <p:nvPr/>
        </p:nvPicPr>
        <p:blipFill>
          <a:blip r:embed="rId2" cstate="print"/>
          <a:srcRect/>
          <a:stretch>
            <a:fillRect/>
          </a:stretch>
        </p:blipFill>
        <p:spPr bwMode="auto">
          <a:xfrm>
            <a:off x="1981200" y="1524000"/>
            <a:ext cx="5638800" cy="2860675"/>
          </a:xfrm>
          <a:prstGeom prst="rect">
            <a:avLst/>
          </a:prstGeom>
          <a:noFill/>
          <a:ln w="9525">
            <a:noFill/>
            <a:miter lim="800000"/>
            <a:headEnd/>
            <a:tailEnd/>
          </a:ln>
          <a:effectLst/>
        </p:spPr>
      </p:pic>
      <p:sp>
        <p:nvSpPr>
          <p:cNvPr id="7173" name="Text Box 5"/>
          <p:cNvSpPr txBox="1">
            <a:spLocks noChangeArrowheads="1"/>
          </p:cNvSpPr>
          <p:nvPr/>
        </p:nvSpPr>
        <p:spPr bwMode="auto">
          <a:xfrm>
            <a:off x="762000" y="4800600"/>
            <a:ext cx="7696200" cy="641350"/>
          </a:xfrm>
          <a:prstGeom prst="rect">
            <a:avLst/>
          </a:prstGeom>
          <a:noFill/>
          <a:ln w="9525">
            <a:noFill/>
            <a:miter lim="800000"/>
            <a:headEnd/>
            <a:tailEnd/>
          </a:ln>
          <a:effectLst/>
        </p:spPr>
        <p:txBody>
          <a:bodyPr>
            <a:spAutoFit/>
          </a:bodyPr>
          <a:lstStyle/>
          <a:p>
            <a:pPr algn="ctr" eaLnBrk="1" hangingPunct="1">
              <a:spcBef>
                <a:spcPct val="50000"/>
              </a:spcBef>
            </a:pPr>
            <a:r>
              <a:rPr lang="en-US"/>
              <a:t>Tap handles are clamped to the driving head of taps and are used to turn taps in holes. Taps handles are usually adjustable and vary in style.</a:t>
            </a:r>
            <a:r>
              <a:rPr lang="en-US">
                <a:solidFill>
                  <a:srgbClr val="FF3399"/>
                </a:solidFill>
              </a:rPr>
              <a:t> </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b="1" u="sng" dirty="0">
                <a:solidFill>
                  <a:schemeClr val="tx1"/>
                </a:solidFill>
              </a:rPr>
              <a:t>Dies</a:t>
            </a:r>
          </a:p>
        </p:txBody>
      </p:sp>
      <p:pic>
        <p:nvPicPr>
          <p:cNvPr id="8196" name="Picture 4"/>
          <p:cNvPicPr>
            <a:picLocks noChangeAspect="1" noChangeArrowheads="1"/>
          </p:cNvPicPr>
          <p:nvPr/>
        </p:nvPicPr>
        <p:blipFill>
          <a:blip r:embed="rId2" cstate="print"/>
          <a:srcRect/>
          <a:stretch>
            <a:fillRect/>
          </a:stretch>
        </p:blipFill>
        <p:spPr bwMode="auto">
          <a:xfrm>
            <a:off x="5638800" y="2209800"/>
            <a:ext cx="3124200" cy="2854325"/>
          </a:xfrm>
          <a:prstGeom prst="rect">
            <a:avLst/>
          </a:prstGeom>
          <a:noFill/>
          <a:ln w="9525">
            <a:noFill/>
            <a:miter lim="800000"/>
            <a:headEnd/>
            <a:tailEnd/>
          </a:ln>
          <a:effectLst/>
        </p:spPr>
      </p:pic>
      <p:sp>
        <p:nvSpPr>
          <p:cNvPr id="8197" name="Text Box 5"/>
          <p:cNvSpPr txBox="1">
            <a:spLocks noChangeArrowheads="1"/>
          </p:cNvSpPr>
          <p:nvPr/>
        </p:nvSpPr>
        <p:spPr bwMode="auto">
          <a:xfrm>
            <a:off x="685800" y="1752600"/>
            <a:ext cx="4648200" cy="4352925"/>
          </a:xfrm>
          <a:prstGeom prst="rect">
            <a:avLst/>
          </a:prstGeom>
          <a:noFill/>
          <a:ln w="9525">
            <a:noFill/>
            <a:miter lim="800000"/>
            <a:headEnd/>
            <a:tailEnd/>
          </a:ln>
          <a:effectLst/>
        </p:spPr>
        <p:txBody>
          <a:bodyPr>
            <a:spAutoFit/>
          </a:bodyPr>
          <a:lstStyle/>
          <a:p>
            <a:pPr algn="ctr" eaLnBrk="1" hangingPunct="1">
              <a:spcBef>
                <a:spcPct val="50000"/>
              </a:spcBef>
            </a:pPr>
            <a:r>
              <a:rPr lang="en-US"/>
              <a:t>Dies are used to cut machine screw threads on the outside of metal rods, or round stock.</a:t>
            </a:r>
          </a:p>
          <a:p>
            <a:pPr algn="ctr" eaLnBrk="1" hangingPunct="1">
              <a:spcBef>
                <a:spcPct val="50000"/>
              </a:spcBef>
            </a:pPr>
            <a:r>
              <a:rPr lang="en-US"/>
              <a:t>Dies are round or hex shaped. They have a three or four lobed hole in the center to form flutes. The flutes have cutting teeth.</a:t>
            </a:r>
          </a:p>
          <a:p>
            <a:pPr algn="ctr" eaLnBrk="1" hangingPunct="1">
              <a:spcBef>
                <a:spcPct val="50000"/>
              </a:spcBef>
            </a:pPr>
            <a:r>
              <a:rPr lang="en-US"/>
              <a:t>So that the dies start easily on round stock, one or both sides of the die’s flutes are tapered.</a:t>
            </a:r>
          </a:p>
          <a:p>
            <a:pPr algn="ctr" eaLnBrk="1" hangingPunct="1">
              <a:spcBef>
                <a:spcPct val="50000"/>
              </a:spcBef>
            </a:pPr>
            <a:endParaRPr lang="en-US"/>
          </a:p>
          <a:p>
            <a:pPr algn="ctr" eaLnBrk="1" hangingPunct="1">
              <a:spcBef>
                <a:spcPct val="50000"/>
              </a:spcBef>
            </a:pPr>
            <a:r>
              <a:rPr lang="en-US"/>
              <a:t>*Always start the round stock into the tapered side of the die, or you will break the die.</a:t>
            </a:r>
            <a:r>
              <a:rPr lang="en-US">
                <a:solidFill>
                  <a:srgbClr val="CC00FF"/>
                </a:solidFill>
              </a:rPr>
              <a:t> </a:t>
            </a:r>
          </a:p>
          <a:p>
            <a:pPr algn="ctr" eaLnBrk="1" hangingPunct="1">
              <a:spcBef>
                <a:spcPct val="50000"/>
              </a:spcBef>
            </a:pPr>
            <a:endParaRPr lang="en-US">
              <a:solidFill>
                <a:srgbClr val="CC00FF"/>
              </a:solidFil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b="1" u="sng" dirty="0">
                <a:solidFill>
                  <a:schemeClr val="tx1"/>
                </a:solidFill>
              </a:rPr>
              <a:t>Die Stocks</a:t>
            </a:r>
          </a:p>
        </p:txBody>
      </p:sp>
      <p:pic>
        <p:nvPicPr>
          <p:cNvPr id="9220" name="Picture 4"/>
          <p:cNvPicPr>
            <a:picLocks noChangeAspect="1" noChangeArrowheads="1"/>
          </p:cNvPicPr>
          <p:nvPr/>
        </p:nvPicPr>
        <p:blipFill>
          <a:blip r:embed="rId2" cstate="print"/>
          <a:srcRect/>
          <a:stretch>
            <a:fillRect/>
          </a:stretch>
        </p:blipFill>
        <p:spPr bwMode="auto">
          <a:xfrm>
            <a:off x="762000" y="1752600"/>
            <a:ext cx="3910013" cy="4114800"/>
          </a:xfrm>
          <a:prstGeom prst="rect">
            <a:avLst/>
          </a:prstGeom>
          <a:noFill/>
          <a:ln w="9525">
            <a:noFill/>
            <a:miter lim="800000"/>
            <a:headEnd/>
            <a:tailEnd/>
          </a:ln>
          <a:effectLst/>
        </p:spPr>
      </p:pic>
      <p:sp>
        <p:nvSpPr>
          <p:cNvPr id="9221" name="Text Box 5"/>
          <p:cNvSpPr txBox="1">
            <a:spLocks noChangeArrowheads="1"/>
          </p:cNvSpPr>
          <p:nvPr/>
        </p:nvSpPr>
        <p:spPr bwMode="auto">
          <a:xfrm>
            <a:off x="5105400" y="3124200"/>
            <a:ext cx="3200400" cy="1739900"/>
          </a:xfrm>
          <a:prstGeom prst="rect">
            <a:avLst/>
          </a:prstGeom>
          <a:noFill/>
          <a:ln w="9525">
            <a:noFill/>
            <a:miter lim="800000"/>
            <a:headEnd/>
            <a:tailEnd/>
          </a:ln>
          <a:effectLst/>
        </p:spPr>
        <p:txBody>
          <a:bodyPr>
            <a:spAutoFit/>
          </a:bodyPr>
          <a:lstStyle/>
          <a:p>
            <a:pPr algn="ctr" eaLnBrk="1" hangingPunct="1">
              <a:spcBef>
                <a:spcPct val="50000"/>
              </a:spcBef>
            </a:pPr>
            <a:r>
              <a:rPr lang="en-US"/>
              <a:t>Die stocks are used to turn dies for thread cutting, like the tap handle turns taps. The die fits in the hole and is tightened in place with the set screw.</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b="1" u="sng" dirty="0">
                <a:solidFill>
                  <a:schemeClr val="tx1"/>
                </a:solidFill>
              </a:rPr>
              <a:t>Rethreading Dies</a:t>
            </a:r>
          </a:p>
        </p:txBody>
      </p:sp>
      <p:pic>
        <p:nvPicPr>
          <p:cNvPr id="10244" name="Picture 4"/>
          <p:cNvPicPr>
            <a:picLocks noChangeAspect="1" noChangeArrowheads="1"/>
          </p:cNvPicPr>
          <p:nvPr/>
        </p:nvPicPr>
        <p:blipFill>
          <a:blip r:embed="rId2" cstate="print"/>
          <a:srcRect/>
          <a:stretch>
            <a:fillRect/>
          </a:stretch>
        </p:blipFill>
        <p:spPr bwMode="auto">
          <a:xfrm>
            <a:off x="5181600" y="2133600"/>
            <a:ext cx="3781425" cy="3338513"/>
          </a:xfrm>
          <a:prstGeom prst="rect">
            <a:avLst/>
          </a:prstGeom>
          <a:noFill/>
          <a:ln w="9525">
            <a:noFill/>
            <a:miter lim="800000"/>
            <a:headEnd/>
            <a:tailEnd/>
          </a:ln>
          <a:effectLst/>
        </p:spPr>
      </p:pic>
      <p:sp>
        <p:nvSpPr>
          <p:cNvPr id="10245" name="Text Box 5"/>
          <p:cNvSpPr txBox="1">
            <a:spLocks noChangeArrowheads="1"/>
          </p:cNvSpPr>
          <p:nvPr/>
        </p:nvSpPr>
        <p:spPr bwMode="auto">
          <a:xfrm>
            <a:off x="304800" y="2743200"/>
            <a:ext cx="4724400" cy="1878013"/>
          </a:xfrm>
          <a:prstGeom prst="rect">
            <a:avLst/>
          </a:prstGeom>
          <a:noFill/>
          <a:ln w="9525">
            <a:noFill/>
            <a:miter lim="800000"/>
            <a:headEnd/>
            <a:tailEnd/>
          </a:ln>
          <a:effectLst/>
        </p:spPr>
        <p:txBody>
          <a:bodyPr>
            <a:spAutoFit/>
          </a:bodyPr>
          <a:lstStyle/>
          <a:p>
            <a:pPr algn="ctr" eaLnBrk="1" hangingPunct="1">
              <a:spcBef>
                <a:spcPct val="50000"/>
              </a:spcBef>
            </a:pPr>
            <a:r>
              <a:rPr lang="en-US"/>
              <a:t>Rethreading dies are used to repair damaged threads. They are usually hex shaped and have six flutes instead of four, as in standard dies.</a:t>
            </a:r>
          </a:p>
          <a:p>
            <a:pPr algn="ctr" eaLnBrk="1" hangingPunct="1">
              <a:spcBef>
                <a:spcPct val="50000"/>
              </a:spcBef>
            </a:pPr>
            <a:r>
              <a:rPr lang="en-US"/>
              <a:t>*DO NOT cut new threads with a rethreading die, it will damage the tool</a:t>
            </a:r>
            <a:r>
              <a:rPr lang="en-US">
                <a:solidFill>
                  <a:srgbClr val="33CC33"/>
                </a:solidFill>
              </a:rPr>
              <a:t>. </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b="1" u="sng" dirty="0">
                <a:solidFill>
                  <a:schemeClr val="tx1"/>
                </a:solidFill>
              </a:rPr>
              <a:t>Thread Pitch Gauge</a:t>
            </a:r>
          </a:p>
        </p:txBody>
      </p:sp>
      <p:sp>
        <p:nvSpPr>
          <p:cNvPr id="11269" name="Text Box 5"/>
          <p:cNvSpPr txBox="1">
            <a:spLocks noChangeArrowheads="1"/>
          </p:cNvSpPr>
          <p:nvPr/>
        </p:nvSpPr>
        <p:spPr bwMode="auto">
          <a:xfrm>
            <a:off x="381000" y="1447800"/>
            <a:ext cx="8382000" cy="915988"/>
          </a:xfrm>
          <a:prstGeom prst="rect">
            <a:avLst/>
          </a:prstGeom>
          <a:noFill/>
          <a:ln w="9525">
            <a:noFill/>
            <a:miter lim="800000"/>
            <a:headEnd/>
            <a:tailEnd/>
          </a:ln>
          <a:effectLst/>
        </p:spPr>
        <p:txBody>
          <a:bodyPr>
            <a:spAutoFit/>
          </a:bodyPr>
          <a:lstStyle/>
          <a:p>
            <a:pPr algn="ctr" eaLnBrk="1" hangingPunct="1">
              <a:spcBef>
                <a:spcPct val="50000"/>
              </a:spcBef>
            </a:pPr>
            <a:r>
              <a:rPr lang="en-US"/>
              <a:t>Thread pitch gauges are used to measure the threads per inch on bolts, nuts, and other threaded surfaces. A thread pitch gauge has many blades, with teeth of different sizes on each blade. They all fit inside a case, just like a pocket knife.</a:t>
            </a:r>
          </a:p>
        </p:txBody>
      </p:sp>
      <p:pic>
        <p:nvPicPr>
          <p:cNvPr id="11270" name="Picture 6"/>
          <p:cNvPicPr>
            <a:picLocks noChangeAspect="1" noChangeArrowheads="1"/>
          </p:cNvPicPr>
          <p:nvPr/>
        </p:nvPicPr>
        <p:blipFill>
          <a:blip r:embed="rId2" cstate="print"/>
          <a:srcRect/>
          <a:stretch>
            <a:fillRect/>
          </a:stretch>
        </p:blipFill>
        <p:spPr bwMode="auto">
          <a:xfrm>
            <a:off x="2438400" y="2667000"/>
            <a:ext cx="4333875" cy="2014538"/>
          </a:xfrm>
          <a:prstGeom prst="rect">
            <a:avLst/>
          </a:prstGeom>
          <a:noFill/>
          <a:ln w="9525">
            <a:noFill/>
            <a:miter lim="800000"/>
            <a:headEnd/>
            <a:tailEnd/>
          </a:ln>
          <a:effectLst/>
        </p:spPr>
      </p:pic>
      <p:sp>
        <p:nvSpPr>
          <p:cNvPr id="11271" name="Text Box 7"/>
          <p:cNvSpPr txBox="1">
            <a:spLocks noChangeArrowheads="1"/>
          </p:cNvSpPr>
          <p:nvPr/>
        </p:nvSpPr>
        <p:spPr bwMode="auto">
          <a:xfrm>
            <a:off x="609600" y="5029200"/>
            <a:ext cx="7924800" cy="915988"/>
          </a:xfrm>
          <a:prstGeom prst="rect">
            <a:avLst/>
          </a:prstGeom>
          <a:noFill/>
          <a:ln w="9525">
            <a:noFill/>
            <a:miter lim="800000"/>
            <a:headEnd/>
            <a:tailEnd/>
          </a:ln>
          <a:effectLst/>
        </p:spPr>
        <p:txBody>
          <a:bodyPr>
            <a:spAutoFit/>
          </a:bodyPr>
          <a:lstStyle/>
          <a:p>
            <a:pPr algn="ctr" eaLnBrk="1" hangingPunct="1">
              <a:spcBef>
                <a:spcPct val="50000"/>
              </a:spcBef>
            </a:pPr>
            <a:r>
              <a:rPr lang="en-US"/>
              <a:t>You can read threads per inch with a ruler, counting the actual threads in an inch, but the thread pitch gauge eliminates counting. This cuts down on errors.</a:t>
            </a:r>
            <a:r>
              <a:rPr lang="en-US">
                <a:solidFill>
                  <a:srgbClr val="FF3399"/>
                </a:solidFill>
              </a:rPr>
              <a:t> </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2" name="Picture 4"/>
          <p:cNvPicPr>
            <a:picLocks noChangeAspect="1" noChangeArrowheads="1"/>
          </p:cNvPicPr>
          <p:nvPr/>
        </p:nvPicPr>
        <p:blipFill>
          <a:blip r:embed="rId2" cstate="print"/>
          <a:srcRect/>
          <a:stretch>
            <a:fillRect/>
          </a:stretch>
        </p:blipFill>
        <p:spPr bwMode="auto">
          <a:xfrm>
            <a:off x="2286000" y="3733800"/>
            <a:ext cx="4724400" cy="2849563"/>
          </a:xfrm>
          <a:prstGeom prst="rect">
            <a:avLst/>
          </a:prstGeom>
          <a:noFill/>
          <a:ln w="9525">
            <a:noFill/>
            <a:miter lim="800000"/>
            <a:headEnd/>
            <a:tailEnd/>
          </a:ln>
          <a:effectLst/>
        </p:spPr>
      </p:pic>
      <p:sp>
        <p:nvSpPr>
          <p:cNvPr id="12293" name="Text Box 5"/>
          <p:cNvSpPr txBox="1">
            <a:spLocks noChangeArrowheads="1"/>
          </p:cNvSpPr>
          <p:nvPr/>
        </p:nvSpPr>
        <p:spPr bwMode="auto">
          <a:xfrm>
            <a:off x="1066800" y="1600200"/>
            <a:ext cx="7391400" cy="1917700"/>
          </a:xfrm>
          <a:prstGeom prst="rect">
            <a:avLst/>
          </a:prstGeom>
          <a:noFill/>
          <a:ln w="9525">
            <a:noFill/>
            <a:miter lim="800000"/>
            <a:headEnd/>
            <a:tailEnd/>
          </a:ln>
          <a:effectLst/>
        </p:spPr>
        <p:txBody>
          <a:bodyPr>
            <a:spAutoFit/>
          </a:bodyPr>
          <a:lstStyle/>
          <a:p>
            <a:pPr algn="ctr" eaLnBrk="1" hangingPunct="1">
              <a:spcBef>
                <a:spcPct val="50000"/>
              </a:spcBef>
            </a:pPr>
            <a:r>
              <a:rPr lang="en-US" sz="2400"/>
              <a:t>The drawing below shows how a thread pitch gauge is used. The number “10” on the blade means there are 10 threads per inch. If you count the threads, you will see it is easier and faster to use the thread pitch gauge.</a:t>
            </a:r>
            <a:r>
              <a:rPr lang="en-US" sz="2400">
                <a:solidFill>
                  <a:srgbClr val="CC00FF"/>
                </a:solidFill>
              </a:rPr>
              <a:t> </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US" b="1" u="sng" dirty="0">
                <a:solidFill>
                  <a:schemeClr val="tx1"/>
                </a:solidFill>
              </a:rPr>
              <a:t>Metric Thread</a:t>
            </a:r>
          </a:p>
        </p:txBody>
      </p:sp>
      <p:pic>
        <p:nvPicPr>
          <p:cNvPr id="13316" name="Picture 4"/>
          <p:cNvPicPr>
            <a:picLocks noChangeAspect="1" noChangeArrowheads="1"/>
          </p:cNvPicPr>
          <p:nvPr/>
        </p:nvPicPr>
        <p:blipFill>
          <a:blip r:embed="rId2" cstate="print"/>
          <a:srcRect/>
          <a:stretch>
            <a:fillRect/>
          </a:stretch>
        </p:blipFill>
        <p:spPr bwMode="auto">
          <a:xfrm>
            <a:off x="1981200" y="3124200"/>
            <a:ext cx="5638800" cy="3140075"/>
          </a:xfrm>
          <a:prstGeom prst="rect">
            <a:avLst/>
          </a:prstGeom>
          <a:noFill/>
          <a:ln w="9525">
            <a:noFill/>
            <a:miter lim="800000"/>
            <a:headEnd/>
            <a:tailEnd/>
          </a:ln>
          <a:effectLst/>
        </p:spPr>
      </p:pic>
      <p:sp>
        <p:nvSpPr>
          <p:cNvPr id="13317" name="Text Box 5"/>
          <p:cNvSpPr txBox="1">
            <a:spLocks noChangeArrowheads="1"/>
          </p:cNvSpPr>
          <p:nvPr/>
        </p:nvSpPr>
        <p:spPr bwMode="auto">
          <a:xfrm>
            <a:off x="457200" y="1600200"/>
            <a:ext cx="8153400" cy="1465263"/>
          </a:xfrm>
          <a:prstGeom prst="rect">
            <a:avLst/>
          </a:prstGeom>
          <a:noFill/>
          <a:ln w="9525">
            <a:noFill/>
            <a:miter lim="800000"/>
            <a:headEnd/>
            <a:tailEnd/>
          </a:ln>
          <a:effectLst/>
        </p:spPr>
        <p:txBody>
          <a:bodyPr>
            <a:spAutoFit/>
          </a:bodyPr>
          <a:lstStyle/>
          <a:p>
            <a:pPr algn="ctr" eaLnBrk="1" hangingPunct="1">
              <a:spcBef>
                <a:spcPct val="50000"/>
              </a:spcBef>
            </a:pPr>
            <a:r>
              <a:rPr lang="en-US"/>
              <a:t>Another type of thread that is becoming very common in the automotive industry, is the metric type thread.  The drawing below shows a Metric thread pitch gauge being used. The number 1.75 on the gauge indicates the thread pitch is the fastener as 1.75 mm. Metric thread pitch may vary from 0.90 mm to 3.0 mm. The most common thread pitches are 1.0 to 2.0.</a:t>
            </a:r>
            <a:r>
              <a:rPr lang="en-US">
                <a:solidFill>
                  <a:srgbClr val="3399FF"/>
                </a:solidFill>
              </a:rPr>
              <a:t> </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a:xfrm>
            <a:off x="1524000" y="533400"/>
            <a:ext cx="7010400" cy="1527175"/>
          </a:xfrm>
        </p:spPr>
        <p:txBody>
          <a:bodyPr/>
          <a:lstStyle/>
          <a:p>
            <a:pPr algn="ctr"/>
            <a:r>
              <a:rPr lang="en-US" dirty="0"/>
              <a:t>For More Information visit the site below:</a:t>
            </a:r>
          </a:p>
        </p:txBody>
      </p:sp>
      <p:sp>
        <p:nvSpPr>
          <p:cNvPr id="104452" name="Rectangle 4"/>
          <p:cNvSpPr>
            <a:spLocks noChangeArrowheads="1"/>
          </p:cNvSpPr>
          <p:nvPr/>
        </p:nvSpPr>
        <p:spPr bwMode="auto">
          <a:xfrm>
            <a:off x="1981200" y="3429000"/>
            <a:ext cx="5756275" cy="396875"/>
          </a:xfrm>
          <a:prstGeom prst="rect">
            <a:avLst/>
          </a:prstGeom>
          <a:noFill/>
          <a:ln w="9525">
            <a:noFill/>
            <a:miter lim="800000"/>
            <a:headEnd/>
            <a:tailEnd/>
          </a:ln>
          <a:effectLst/>
        </p:spPr>
        <p:txBody>
          <a:bodyPr>
            <a:spAutoFit/>
          </a:bodyPr>
          <a:lstStyle/>
          <a:p>
            <a:r>
              <a:rPr lang="en-US" sz="2000" dirty="0"/>
              <a:t>http://www.answers.com/topic/taps-and-dies</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Interpreting the Tap and Drill Chart</a:t>
            </a:r>
            <a:endParaRPr lang="en-US" dirty="0"/>
          </a:p>
        </p:txBody>
      </p:sp>
      <p:sp>
        <p:nvSpPr>
          <p:cNvPr id="3" name="Content Placeholder 2"/>
          <p:cNvSpPr>
            <a:spLocks noGrp="1"/>
          </p:cNvSpPr>
          <p:nvPr>
            <p:ph idx="1"/>
          </p:nvPr>
        </p:nvSpPr>
        <p:spPr/>
        <p:txBody>
          <a:bodyPr/>
          <a:lstStyle/>
          <a:p>
            <a:r>
              <a:rPr lang="en-US" dirty="0" smtClean="0"/>
              <a:t>Tam and Drill Chart Info:</a:t>
            </a:r>
          </a:p>
          <a:p>
            <a:pPr lvl="1"/>
            <a:r>
              <a:rPr lang="en-US" dirty="0" smtClean="0"/>
              <a:t>Fractional r Drill Sizes</a:t>
            </a:r>
          </a:p>
          <a:p>
            <a:pPr lvl="1">
              <a:buNone/>
            </a:pPr>
            <a:endParaRPr lang="en-US" dirty="0" smtClean="0"/>
          </a:p>
        </p:txBody>
      </p:sp>
      <p:sp>
        <p:nvSpPr>
          <p:cNvPr id="4" name="Slide Number Placeholder 3"/>
          <p:cNvSpPr>
            <a:spLocks noGrp="1"/>
          </p:cNvSpPr>
          <p:nvPr>
            <p:ph type="sldNum" sz="quarter" idx="12"/>
          </p:nvPr>
        </p:nvSpPr>
        <p:spPr/>
        <p:txBody>
          <a:bodyPr/>
          <a:lstStyle/>
          <a:p>
            <a:fld id="{B3591E9B-C1FD-4970-87CE-3B1B07B5629A}" type="slidenum">
              <a:rPr lang="en-US" smtClean="0"/>
              <a:pPr/>
              <a:t>49</a:t>
            </a:fld>
            <a:endParaRPr lang="en-US"/>
          </a:p>
        </p:txBody>
      </p:sp>
      <p:graphicFrame>
        <p:nvGraphicFramePr>
          <p:cNvPr id="5" name="Table 4"/>
          <p:cNvGraphicFramePr>
            <a:graphicFrameLocks noGrp="1"/>
          </p:cNvGraphicFramePr>
          <p:nvPr/>
        </p:nvGraphicFramePr>
        <p:xfrm>
          <a:off x="1447800" y="3200400"/>
          <a:ext cx="6096000" cy="2296160"/>
        </p:xfrm>
        <a:graphic>
          <a:graphicData uri="http://schemas.openxmlformats.org/drawingml/2006/table">
            <a:tbl>
              <a:tblPr firstRow="1" bandRow="1">
                <a:tableStyleId>{5C22544A-7EE6-4342-B048-85BDC9FD1C3A}</a:tableStyleId>
              </a:tblPr>
              <a:tblGrid>
                <a:gridCol w="1524000"/>
                <a:gridCol w="1524000"/>
                <a:gridCol w="1524000"/>
                <a:gridCol w="1524000"/>
              </a:tblGrid>
              <a:tr h="370840">
                <a:tc>
                  <a:txBody>
                    <a:bodyPr/>
                    <a:lstStyle/>
                    <a:p>
                      <a:r>
                        <a:rPr lang="en-US" dirty="0" smtClean="0"/>
                        <a:t>Column 1</a:t>
                      </a:r>
                      <a:endParaRPr lang="en-US" dirty="0"/>
                    </a:p>
                  </a:txBody>
                  <a:tcPr/>
                </a:tc>
                <a:tc>
                  <a:txBody>
                    <a:bodyPr/>
                    <a:lstStyle/>
                    <a:p>
                      <a:r>
                        <a:rPr lang="en-US" dirty="0" smtClean="0"/>
                        <a:t>Column 2</a:t>
                      </a:r>
                      <a:endParaRPr lang="en-US" dirty="0"/>
                    </a:p>
                  </a:txBody>
                  <a:tcPr/>
                </a:tc>
                <a:tc>
                  <a:txBody>
                    <a:bodyPr/>
                    <a:lstStyle/>
                    <a:p>
                      <a:r>
                        <a:rPr lang="en-US" dirty="0" smtClean="0"/>
                        <a:t>Column 3</a:t>
                      </a:r>
                      <a:endParaRPr lang="en-US" dirty="0"/>
                    </a:p>
                  </a:txBody>
                  <a:tcPr/>
                </a:tc>
                <a:tc>
                  <a:txBody>
                    <a:bodyPr/>
                    <a:lstStyle/>
                    <a:p>
                      <a:r>
                        <a:rPr lang="en-US" dirty="0" smtClean="0"/>
                        <a:t>Column 4</a:t>
                      </a:r>
                      <a:endParaRPr lang="en-US" dirty="0"/>
                    </a:p>
                  </a:txBody>
                  <a:tcPr/>
                </a:tc>
              </a:tr>
              <a:tr h="370840">
                <a:tc>
                  <a:txBody>
                    <a:bodyPr/>
                    <a:lstStyle/>
                    <a:p>
                      <a:r>
                        <a:rPr lang="en-US" dirty="0" smtClean="0"/>
                        <a:t>Fractional Drill Sizes</a:t>
                      </a:r>
                      <a:endParaRPr lang="en-US" dirty="0"/>
                    </a:p>
                  </a:txBody>
                  <a:tcPr/>
                </a:tc>
                <a:tc>
                  <a:txBody>
                    <a:bodyPr/>
                    <a:lstStyle/>
                    <a:p>
                      <a:r>
                        <a:rPr lang="en-US" dirty="0" smtClean="0"/>
                        <a:t>Number and Letter Drill equivalent</a:t>
                      </a:r>
                      <a:r>
                        <a:rPr lang="en-US" baseline="0" dirty="0" smtClean="0"/>
                        <a:t> sizes</a:t>
                      </a:r>
                      <a:endParaRPr lang="en-US" dirty="0"/>
                    </a:p>
                  </a:txBody>
                  <a:tcPr/>
                </a:tc>
                <a:tc>
                  <a:txBody>
                    <a:bodyPr/>
                    <a:lstStyle/>
                    <a:p>
                      <a:r>
                        <a:rPr lang="en-US" dirty="0" smtClean="0"/>
                        <a:t>Decimal sizes</a:t>
                      </a:r>
                      <a:endParaRPr lang="en-US" dirty="0"/>
                    </a:p>
                  </a:txBody>
                  <a:tcPr/>
                </a:tc>
                <a:tc>
                  <a:txBody>
                    <a:bodyPr/>
                    <a:lstStyle/>
                    <a:p>
                      <a:r>
                        <a:rPr lang="en-US" dirty="0" smtClean="0"/>
                        <a:t>Tap sizes</a:t>
                      </a:r>
                      <a:endParaRPr lang="en-US" dirty="0"/>
                    </a:p>
                  </a:txBody>
                  <a:tcPr/>
                </a:tc>
              </a:tr>
              <a:tr h="370840">
                <a:tc>
                  <a:txBody>
                    <a:bodyPr/>
                    <a:lstStyle/>
                    <a:p>
                      <a:r>
                        <a:rPr lang="en-US" dirty="0" smtClean="0"/>
                        <a:t>Example</a:t>
                      </a:r>
                      <a:endParaRPr lang="en-US" dirty="0"/>
                    </a:p>
                  </a:txBody>
                  <a:tcPr/>
                </a:tc>
                <a:tc>
                  <a:txBody>
                    <a:bodyPr/>
                    <a:lstStyle/>
                    <a:p>
                      <a:r>
                        <a:rPr lang="en-US" dirty="0" smtClean="0"/>
                        <a:t>Example</a:t>
                      </a:r>
                      <a:endParaRPr lang="en-US" dirty="0"/>
                    </a:p>
                  </a:txBody>
                  <a:tcPr/>
                </a:tc>
                <a:tc>
                  <a:txBody>
                    <a:bodyPr/>
                    <a:lstStyle/>
                    <a:p>
                      <a:r>
                        <a:rPr lang="en-US" dirty="0" smtClean="0"/>
                        <a:t>Example</a:t>
                      </a:r>
                      <a:endParaRPr lang="en-US" dirty="0"/>
                    </a:p>
                  </a:txBody>
                  <a:tcPr/>
                </a:tc>
                <a:tc>
                  <a:txBody>
                    <a:bodyPr/>
                    <a:lstStyle/>
                    <a:p>
                      <a:r>
                        <a:rPr lang="en-US" dirty="0" smtClean="0"/>
                        <a:t>Example</a:t>
                      </a:r>
                      <a:endParaRPr lang="en-US" dirty="0"/>
                    </a:p>
                  </a:txBody>
                  <a:tcPr/>
                </a:tc>
              </a:tr>
              <a:tr h="370840">
                <a:tc>
                  <a:txBody>
                    <a:bodyPr/>
                    <a:lstStyle/>
                    <a:p>
                      <a:r>
                        <a:rPr lang="en-US" dirty="0" smtClean="0"/>
                        <a:t>¼”</a:t>
                      </a:r>
                      <a:endParaRPr lang="en-US" dirty="0"/>
                    </a:p>
                  </a:txBody>
                  <a:tcPr/>
                </a:tc>
                <a:tc>
                  <a:txBody>
                    <a:bodyPr/>
                    <a:lstStyle/>
                    <a:p>
                      <a:r>
                        <a:rPr lang="en-US" dirty="0" smtClean="0"/>
                        <a:t>No. 3</a:t>
                      </a:r>
                    </a:p>
                    <a:p>
                      <a:r>
                        <a:rPr lang="en-US" dirty="0" smtClean="0"/>
                        <a:t>Letter- C</a:t>
                      </a:r>
                      <a:endParaRPr lang="en-US" dirty="0"/>
                    </a:p>
                  </a:txBody>
                  <a:tcPr/>
                </a:tc>
                <a:tc>
                  <a:txBody>
                    <a:bodyPr/>
                    <a:lstStyle/>
                    <a:p>
                      <a:r>
                        <a:rPr lang="en-US" dirty="0" smtClean="0"/>
                        <a:t>.2130</a:t>
                      </a:r>
                      <a:endParaRPr lang="en-US" dirty="0"/>
                    </a:p>
                  </a:txBody>
                  <a:tcPr/>
                </a:tc>
                <a:tc>
                  <a:txBody>
                    <a:bodyPr/>
                    <a:lstStyle/>
                    <a:p>
                      <a:r>
                        <a:rPr lang="en-US" dirty="0" smtClean="0"/>
                        <a:t>¼ x 28</a:t>
                      </a:r>
                      <a:endParaRPr lang="en-US" dirty="0"/>
                    </a:p>
                  </a:txBody>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E8C596D5-A2A5-4577-BB82-F74E21A3AA3B}" type="slidenum">
              <a:rPr lang="en-US"/>
              <a:pPr/>
              <a:t>5</a:t>
            </a:fld>
            <a:endParaRPr lang="en-US"/>
          </a:p>
        </p:txBody>
      </p:sp>
      <p:sp>
        <p:nvSpPr>
          <p:cNvPr id="200706" name="Rectangle 2"/>
          <p:cNvSpPr>
            <a:spLocks noGrp="1" noChangeArrowheads="1"/>
          </p:cNvSpPr>
          <p:nvPr>
            <p:ph type="title"/>
          </p:nvPr>
        </p:nvSpPr>
        <p:spPr>
          <a:xfrm>
            <a:off x="914400" y="228600"/>
            <a:ext cx="7772400" cy="1143000"/>
          </a:xfrm>
        </p:spPr>
        <p:txBody>
          <a:bodyPr/>
          <a:lstStyle/>
          <a:p>
            <a:r>
              <a:rPr lang="en-US" b="1">
                <a:solidFill>
                  <a:srgbClr val="FFFF00"/>
                </a:solidFill>
                <a:latin typeface="Tahoma" pitchFamily="34" charset="0"/>
              </a:rPr>
              <a:t>Thread Terminology</a:t>
            </a:r>
          </a:p>
        </p:txBody>
      </p:sp>
      <p:sp>
        <p:nvSpPr>
          <p:cNvPr id="200707" name="Text Box 3"/>
          <p:cNvSpPr txBox="1">
            <a:spLocks noChangeArrowheads="1"/>
          </p:cNvSpPr>
          <p:nvPr/>
        </p:nvSpPr>
        <p:spPr bwMode="auto">
          <a:xfrm>
            <a:off x="914400" y="1600200"/>
            <a:ext cx="7924800" cy="2501900"/>
          </a:xfrm>
          <a:prstGeom prst="rect">
            <a:avLst/>
          </a:prstGeom>
          <a:noFill/>
          <a:ln w="9525">
            <a:noFill/>
            <a:miter lim="800000"/>
            <a:headEnd/>
            <a:tailEnd/>
          </a:ln>
          <a:effectLst/>
        </p:spPr>
        <p:txBody>
          <a:bodyPr>
            <a:spAutoFit/>
          </a:bodyPr>
          <a:lstStyle/>
          <a:p>
            <a:pPr eaLnBrk="1" hangingPunct="1">
              <a:spcBef>
                <a:spcPct val="50000"/>
              </a:spcBef>
            </a:pPr>
            <a:r>
              <a:rPr lang="en-US" sz="3200" b="1">
                <a:solidFill>
                  <a:srgbClr val="FFFFFF"/>
                </a:solidFill>
                <a:latin typeface="Arial" pitchFamily="34" charset="0"/>
              </a:rPr>
              <a:t>Major Diameter</a:t>
            </a:r>
            <a:endParaRPr lang="en-US" sz="3200">
              <a:solidFill>
                <a:srgbClr val="FFFFFF"/>
              </a:solidFill>
              <a:latin typeface="Arial" pitchFamily="34" charset="0"/>
            </a:endParaRPr>
          </a:p>
          <a:p>
            <a:pPr lvl="1" eaLnBrk="1" hangingPunct="1">
              <a:spcBef>
                <a:spcPct val="50000"/>
              </a:spcBef>
            </a:pPr>
            <a:r>
              <a:rPr lang="en-US" sz="2800">
                <a:solidFill>
                  <a:srgbClr val="FFFFFF"/>
                </a:solidFill>
                <a:latin typeface="Arial" pitchFamily="34" charset="0"/>
              </a:rPr>
              <a:t>Commonly known as the outside diameter . On a screw thread, the major diameter is the largest diameter of the thread on the screw or nut.</a:t>
            </a:r>
          </a:p>
        </p:txBody>
      </p:sp>
      <p:pic>
        <p:nvPicPr>
          <p:cNvPr id="200708" name="Picture 4" descr="fig2prtsthread"/>
          <p:cNvPicPr>
            <a:picLocks noChangeAspect="1" noChangeArrowheads="1"/>
          </p:cNvPicPr>
          <p:nvPr/>
        </p:nvPicPr>
        <p:blipFill>
          <a:blip r:embed="rId3" cstate="print"/>
          <a:srcRect r="1961" b="-2832"/>
          <a:stretch>
            <a:fillRect/>
          </a:stretch>
        </p:blipFill>
        <p:spPr bwMode="auto">
          <a:xfrm>
            <a:off x="914400" y="4191000"/>
            <a:ext cx="3810000" cy="2133600"/>
          </a:xfrm>
          <a:prstGeom prst="rect">
            <a:avLst/>
          </a:prstGeom>
          <a:noFill/>
        </p:spPr>
      </p:pic>
      <p:pic>
        <p:nvPicPr>
          <p:cNvPr id="200709" name="Picture 5" descr="kra07228_2403L"/>
          <p:cNvPicPr>
            <a:picLocks noChangeAspect="1" noChangeArrowheads="1"/>
          </p:cNvPicPr>
          <p:nvPr/>
        </p:nvPicPr>
        <p:blipFill>
          <a:blip r:embed="rId4" cstate="print"/>
          <a:srcRect l="2499" t="3000" r="4999" b="3999"/>
          <a:stretch>
            <a:fillRect/>
          </a:stretch>
        </p:blipFill>
        <p:spPr bwMode="auto">
          <a:xfrm>
            <a:off x="5181600" y="3886200"/>
            <a:ext cx="2819400" cy="2362200"/>
          </a:xfrm>
          <a:prstGeom prst="rect">
            <a:avLst/>
          </a:prstGeom>
          <a:noFill/>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Interpreting the Tap and Drill chart</a:t>
            </a:r>
            <a:endParaRPr lang="en-US" dirty="0"/>
          </a:p>
        </p:txBody>
      </p:sp>
      <p:sp>
        <p:nvSpPr>
          <p:cNvPr id="4" name="Slide Number Placeholder 3"/>
          <p:cNvSpPr>
            <a:spLocks noGrp="1"/>
          </p:cNvSpPr>
          <p:nvPr>
            <p:ph type="sldNum" sz="quarter" idx="12"/>
          </p:nvPr>
        </p:nvSpPr>
        <p:spPr/>
        <p:txBody>
          <a:bodyPr/>
          <a:lstStyle/>
          <a:p>
            <a:fld id="{B3591E9B-C1FD-4970-87CE-3B1B07B5629A}" type="slidenum">
              <a:rPr lang="en-US" smtClean="0"/>
              <a:pPr/>
              <a:t>50</a:t>
            </a:fld>
            <a:endParaRPr lang="en-US"/>
          </a:p>
        </p:txBody>
      </p:sp>
      <p:pic>
        <p:nvPicPr>
          <p:cNvPr id="230402" name="Picture 2"/>
          <p:cNvPicPr>
            <a:picLocks noGrp="1" noChangeAspect="1" noChangeArrowheads="1"/>
          </p:cNvPicPr>
          <p:nvPr>
            <p:ph idx="1"/>
          </p:nvPr>
        </p:nvPicPr>
        <p:blipFill>
          <a:blip r:embed="rId2" cstate="print"/>
          <a:srcRect/>
          <a:stretch>
            <a:fillRect/>
          </a:stretch>
        </p:blipFill>
        <p:spPr bwMode="auto">
          <a:xfrm>
            <a:off x="1828800" y="1447800"/>
            <a:ext cx="6023194" cy="5603498"/>
          </a:xfrm>
          <a:prstGeom prst="rect">
            <a:avLst/>
          </a:prstGeom>
          <a:noFill/>
          <a:ln w="9525">
            <a:noFill/>
            <a:miter lim="800000"/>
            <a:headEnd/>
            <a:tailEnd/>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Interpreting the Tap &amp; Drill chart</a:t>
            </a:r>
            <a:endParaRPr lang="en-US" dirty="0"/>
          </a:p>
        </p:txBody>
      </p:sp>
      <p:sp>
        <p:nvSpPr>
          <p:cNvPr id="3" name="Content Placeholder 2"/>
          <p:cNvSpPr>
            <a:spLocks noGrp="1"/>
          </p:cNvSpPr>
          <p:nvPr>
            <p:ph idx="1"/>
          </p:nvPr>
        </p:nvSpPr>
        <p:spPr/>
        <p:txBody>
          <a:bodyPr/>
          <a:lstStyle/>
          <a:p>
            <a:r>
              <a:rPr lang="en-US" dirty="0" smtClean="0"/>
              <a:t>Classification of Twist Drills</a:t>
            </a:r>
          </a:p>
          <a:p>
            <a:pPr lvl="1"/>
            <a:r>
              <a:rPr lang="en-US" dirty="0" smtClean="0"/>
              <a:t>Number drills</a:t>
            </a:r>
          </a:p>
          <a:p>
            <a:pPr lvl="2"/>
            <a:r>
              <a:rPr lang="en-US" dirty="0" smtClean="0"/>
              <a:t>No. 80 (smallest) thru No.1 (largest)</a:t>
            </a:r>
          </a:p>
          <a:p>
            <a:pPr lvl="1"/>
            <a:r>
              <a:rPr lang="en-US" dirty="0" smtClean="0"/>
              <a:t>Letter drills</a:t>
            </a:r>
          </a:p>
          <a:p>
            <a:pPr lvl="2"/>
            <a:r>
              <a:rPr lang="en-US" dirty="0" smtClean="0"/>
              <a:t>A (smallest ) thru Z (largest)</a:t>
            </a:r>
          </a:p>
          <a:p>
            <a:pPr lvl="1"/>
            <a:r>
              <a:rPr lang="en-US" dirty="0" smtClean="0"/>
              <a:t>Fractional Drill Sizes</a:t>
            </a:r>
          </a:p>
          <a:p>
            <a:pPr lvl="2"/>
            <a:r>
              <a:rPr lang="en-US" dirty="0" smtClean="0"/>
              <a:t>1/64” thru 1 ½”</a:t>
            </a:r>
          </a:p>
          <a:p>
            <a:pPr lvl="1"/>
            <a:r>
              <a:rPr lang="en-US" dirty="0" smtClean="0"/>
              <a:t>Decimal </a:t>
            </a:r>
            <a:r>
              <a:rPr lang="en-US" dirty="0" err="1" smtClean="0"/>
              <a:t>equilalents</a:t>
            </a:r>
            <a:endParaRPr lang="en-US" dirty="0" smtClean="0"/>
          </a:p>
          <a:p>
            <a:pPr lvl="2"/>
            <a:r>
              <a:rPr lang="en-US" dirty="0" smtClean="0"/>
              <a:t>.0135</a:t>
            </a:r>
            <a:r>
              <a:rPr lang="en-US" smtClean="0"/>
              <a:t>” thru 1.500”</a:t>
            </a:r>
            <a:endParaRPr lang="en-US"/>
          </a:p>
        </p:txBody>
      </p:sp>
      <p:sp>
        <p:nvSpPr>
          <p:cNvPr id="4" name="Slide Number Placeholder 3"/>
          <p:cNvSpPr>
            <a:spLocks noGrp="1"/>
          </p:cNvSpPr>
          <p:nvPr>
            <p:ph type="sldNum" sz="quarter" idx="12"/>
          </p:nvPr>
        </p:nvSpPr>
        <p:spPr/>
        <p:txBody>
          <a:bodyPr/>
          <a:lstStyle/>
          <a:p>
            <a:fld id="{B3591E9B-C1FD-4970-87CE-3B1B07B5629A}" type="slidenum">
              <a:rPr lang="en-US" smtClean="0"/>
              <a:pPr/>
              <a:t>51</a:t>
            </a:fld>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76DBB199-0DC0-41C0-AA44-96017AE28C58}" type="slidenum">
              <a:rPr lang="en-US"/>
              <a:pPr/>
              <a:t>6</a:t>
            </a:fld>
            <a:endParaRPr lang="en-US"/>
          </a:p>
        </p:txBody>
      </p:sp>
      <p:sp>
        <p:nvSpPr>
          <p:cNvPr id="202754" name="Rectangle 2"/>
          <p:cNvSpPr>
            <a:spLocks noGrp="1" noChangeArrowheads="1"/>
          </p:cNvSpPr>
          <p:nvPr>
            <p:ph type="title"/>
          </p:nvPr>
        </p:nvSpPr>
        <p:spPr>
          <a:xfrm>
            <a:off x="914400" y="228600"/>
            <a:ext cx="7772400" cy="1143000"/>
          </a:xfrm>
        </p:spPr>
        <p:txBody>
          <a:bodyPr/>
          <a:lstStyle/>
          <a:p>
            <a:r>
              <a:rPr lang="en-US" b="1">
                <a:solidFill>
                  <a:srgbClr val="FFFF00"/>
                </a:solidFill>
                <a:latin typeface="Tahoma" pitchFamily="34" charset="0"/>
              </a:rPr>
              <a:t>Thread Terminology</a:t>
            </a:r>
          </a:p>
        </p:txBody>
      </p:sp>
      <p:sp>
        <p:nvSpPr>
          <p:cNvPr id="202755" name="Text Box 3"/>
          <p:cNvSpPr txBox="1">
            <a:spLocks noChangeArrowheads="1"/>
          </p:cNvSpPr>
          <p:nvPr/>
        </p:nvSpPr>
        <p:spPr bwMode="auto">
          <a:xfrm>
            <a:off x="914400" y="1600200"/>
            <a:ext cx="8153400" cy="2074863"/>
          </a:xfrm>
          <a:prstGeom prst="rect">
            <a:avLst/>
          </a:prstGeom>
          <a:noFill/>
          <a:ln w="9525">
            <a:noFill/>
            <a:miter lim="800000"/>
            <a:headEnd/>
            <a:tailEnd/>
          </a:ln>
          <a:effectLst/>
        </p:spPr>
        <p:txBody>
          <a:bodyPr>
            <a:spAutoFit/>
          </a:bodyPr>
          <a:lstStyle/>
          <a:p>
            <a:pPr eaLnBrk="1" hangingPunct="1">
              <a:spcBef>
                <a:spcPct val="50000"/>
              </a:spcBef>
            </a:pPr>
            <a:r>
              <a:rPr lang="en-US" sz="3200" b="1">
                <a:solidFill>
                  <a:srgbClr val="FFFFFF"/>
                </a:solidFill>
                <a:latin typeface="Arial" pitchFamily="34" charset="0"/>
              </a:rPr>
              <a:t>Minor Diameter</a:t>
            </a:r>
            <a:endParaRPr lang="en-US" sz="3200">
              <a:solidFill>
                <a:srgbClr val="FFFFFF"/>
              </a:solidFill>
              <a:latin typeface="Arial" pitchFamily="34" charset="0"/>
            </a:endParaRPr>
          </a:p>
          <a:p>
            <a:pPr lvl="1" eaLnBrk="1" hangingPunct="1">
              <a:spcBef>
                <a:spcPct val="50000"/>
              </a:spcBef>
            </a:pPr>
            <a:r>
              <a:rPr lang="en-US" sz="2800">
                <a:solidFill>
                  <a:srgbClr val="FFFFFF"/>
                </a:solidFill>
                <a:latin typeface="Arial" pitchFamily="34" charset="0"/>
              </a:rPr>
              <a:t>Called the root diameter, the minor diameter is the smallest diameter of the thread on the screw or nut.</a:t>
            </a:r>
          </a:p>
        </p:txBody>
      </p:sp>
      <p:pic>
        <p:nvPicPr>
          <p:cNvPr id="202756" name="Picture 4" descr="fig2prtsthread"/>
          <p:cNvPicPr>
            <a:picLocks noChangeAspect="1" noChangeArrowheads="1"/>
          </p:cNvPicPr>
          <p:nvPr/>
        </p:nvPicPr>
        <p:blipFill>
          <a:blip r:embed="rId3" cstate="print"/>
          <a:srcRect/>
          <a:stretch>
            <a:fillRect/>
          </a:stretch>
        </p:blipFill>
        <p:spPr bwMode="auto">
          <a:xfrm>
            <a:off x="1066800" y="3886200"/>
            <a:ext cx="3838575" cy="2047875"/>
          </a:xfrm>
          <a:prstGeom prst="rect">
            <a:avLst/>
          </a:prstGeom>
          <a:noFill/>
        </p:spPr>
      </p:pic>
      <p:pic>
        <p:nvPicPr>
          <p:cNvPr id="202757" name="Picture 5" descr="kra07228_2403L"/>
          <p:cNvPicPr>
            <a:picLocks noChangeAspect="1" noChangeArrowheads="1"/>
          </p:cNvPicPr>
          <p:nvPr/>
        </p:nvPicPr>
        <p:blipFill>
          <a:blip r:embed="rId4" cstate="print"/>
          <a:srcRect l="4634" t="2609" r="4347" b="3479"/>
          <a:stretch>
            <a:fillRect/>
          </a:stretch>
        </p:blipFill>
        <p:spPr bwMode="auto">
          <a:xfrm>
            <a:off x="5257800" y="3556000"/>
            <a:ext cx="2819400" cy="2424113"/>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fld id="{76A7E70C-BB2A-4560-8DD6-6CD06C8A8D58}" type="slidenum">
              <a:rPr lang="en-US"/>
              <a:pPr/>
              <a:t>7</a:t>
            </a:fld>
            <a:endParaRPr lang="en-US"/>
          </a:p>
        </p:txBody>
      </p:sp>
      <p:sp>
        <p:nvSpPr>
          <p:cNvPr id="92163" name="Rectangle 3"/>
          <p:cNvSpPr>
            <a:spLocks noGrp="1" noChangeArrowheads="1"/>
          </p:cNvSpPr>
          <p:nvPr>
            <p:ph type="body" idx="1"/>
          </p:nvPr>
        </p:nvSpPr>
        <p:spPr>
          <a:xfrm>
            <a:off x="914400" y="1600200"/>
            <a:ext cx="7924800" cy="3657600"/>
          </a:xfrm>
        </p:spPr>
        <p:txBody>
          <a:bodyPr/>
          <a:lstStyle/>
          <a:p>
            <a:pPr>
              <a:lnSpc>
                <a:spcPct val="90000"/>
              </a:lnSpc>
              <a:buClr>
                <a:srgbClr val="FFFFFF"/>
              </a:buClr>
            </a:pPr>
            <a:r>
              <a:rPr lang="en-US" b="1">
                <a:solidFill>
                  <a:srgbClr val="FFFFFF"/>
                </a:solidFill>
                <a:latin typeface="Arial" pitchFamily="34" charset="0"/>
              </a:rPr>
              <a:t>Pitch diameter</a:t>
            </a:r>
          </a:p>
          <a:p>
            <a:pPr lvl="1">
              <a:lnSpc>
                <a:spcPct val="90000"/>
              </a:lnSpc>
              <a:buClr>
                <a:srgbClr val="FFFFFF"/>
              </a:buClr>
            </a:pPr>
            <a:r>
              <a:rPr lang="en-US">
                <a:solidFill>
                  <a:srgbClr val="FFFFFF"/>
                </a:solidFill>
                <a:latin typeface="Arial" pitchFamily="34" charset="0"/>
              </a:rPr>
              <a:t>Diameter of imaginary cylinder that passes through thread at point where groove and thread widths are equal</a:t>
            </a:r>
          </a:p>
          <a:p>
            <a:pPr lvl="1">
              <a:lnSpc>
                <a:spcPct val="90000"/>
              </a:lnSpc>
              <a:buClr>
                <a:srgbClr val="FFFFFF"/>
              </a:buClr>
            </a:pPr>
            <a:r>
              <a:rPr lang="en-US">
                <a:solidFill>
                  <a:srgbClr val="FFFFFF"/>
                </a:solidFill>
                <a:latin typeface="Arial" pitchFamily="34" charset="0"/>
              </a:rPr>
              <a:t>Equal to major diameter minus single depth of thread</a:t>
            </a:r>
          </a:p>
          <a:p>
            <a:pPr lvl="1">
              <a:lnSpc>
                <a:spcPct val="90000"/>
              </a:lnSpc>
              <a:buClr>
                <a:srgbClr val="FFFFFF"/>
              </a:buClr>
            </a:pPr>
            <a:r>
              <a:rPr lang="en-US">
                <a:solidFill>
                  <a:srgbClr val="FFFFFF"/>
                </a:solidFill>
                <a:latin typeface="Arial" pitchFamily="34" charset="0"/>
              </a:rPr>
              <a:t>Tolerance and allowances given at pitch diameter line</a:t>
            </a:r>
          </a:p>
        </p:txBody>
      </p:sp>
      <p:sp>
        <p:nvSpPr>
          <p:cNvPr id="92165" name="Rectangle 5"/>
          <p:cNvSpPr>
            <a:spLocks noGrp="1" noChangeArrowheads="1"/>
          </p:cNvSpPr>
          <p:nvPr>
            <p:ph type="title"/>
          </p:nvPr>
        </p:nvSpPr>
        <p:spPr>
          <a:xfrm>
            <a:off x="914400" y="228600"/>
            <a:ext cx="7772400" cy="1143000"/>
          </a:xfrm>
          <a:noFill/>
          <a:ln/>
        </p:spPr>
        <p:txBody>
          <a:bodyPr/>
          <a:lstStyle/>
          <a:p>
            <a:r>
              <a:rPr lang="en-US" b="1">
                <a:solidFill>
                  <a:srgbClr val="FFFF00"/>
                </a:solidFill>
                <a:latin typeface="Tahoma" pitchFamily="34" charset="0"/>
              </a:rPr>
              <a:t>Thread Terminology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16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216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216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fld id="{8D270DCF-EE70-4042-961A-780BCE9897F3}" type="slidenum">
              <a:rPr lang="en-US"/>
              <a:pPr/>
              <a:t>8</a:t>
            </a:fld>
            <a:endParaRPr lang="en-US"/>
          </a:p>
        </p:txBody>
      </p:sp>
      <p:sp>
        <p:nvSpPr>
          <p:cNvPr id="204802" name="Rectangle 2"/>
          <p:cNvSpPr>
            <a:spLocks noGrp="1" noChangeArrowheads="1"/>
          </p:cNvSpPr>
          <p:nvPr>
            <p:ph type="title"/>
          </p:nvPr>
        </p:nvSpPr>
        <p:spPr>
          <a:xfrm>
            <a:off x="914400" y="228600"/>
            <a:ext cx="7772400" cy="1143000"/>
          </a:xfrm>
        </p:spPr>
        <p:txBody>
          <a:bodyPr/>
          <a:lstStyle/>
          <a:p>
            <a:r>
              <a:rPr lang="en-US" b="1">
                <a:solidFill>
                  <a:srgbClr val="FFFF00"/>
                </a:solidFill>
                <a:latin typeface="Tahoma" pitchFamily="34" charset="0"/>
              </a:rPr>
              <a:t>Thread Terminology</a:t>
            </a:r>
          </a:p>
        </p:txBody>
      </p:sp>
      <p:sp>
        <p:nvSpPr>
          <p:cNvPr id="204803" name="Text Box 3"/>
          <p:cNvSpPr txBox="1">
            <a:spLocks noChangeArrowheads="1"/>
          </p:cNvSpPr>
          <p:nvPr/>
        </p:nvSpPr>
        <p:spPr bwMode="auto">
          <a:xfrm>
            <a:off x="914400" y="1600200"/>
            <a:ext cx="8153400" cy="1220788"/>
          </a:xfrm>
          <a:prstGeom prst="rect">
            <a:avLst/>
          </a:prstGeom>
          <a:noFill/>
          <a:ln w="9525">
            <a:noFill/>
            <a:miter lim="800000"/>
            <a:headEnd/>
            <a:tailEnd/>
          </a:ln>
          <a:effectLst/>
        </p:spPr>
        <p:txBody>
          <a:bodyPr>
            <a:spAutoFit/>
          </a:bodyPr>
          <a:lstStyle/>
          <a:p>
            <a:pPr eaLnBrk="1" hangingPunct="1">
              <a:spcBef>
                <a:spcPct val="50000"/>
              </a:spcBef>
            </a:pPr>
            <a:r>
              <a:rPr lang="en-US" sz="3200" b="1">
                <a:solidFill>
                  <a:srgbClr val="FFFFFF"/>
                </a:solidFill>
                <a:latin typeface="Arial" pitchFamily="34" charset="0"/>
              </a:rPr>
              <a:t>Number of Threads</a:t>
            </a:r>
          </a:p>
          <a:p>
            <a:pPr lvl="1" eaLnBrk="1" hangingPunct="1">
              <a:spcBef>
                <a:spcPct val="50000"/>
              </a:spcBef>
            </a:pPr>
            <a:r>
              <a:rPr lang="en-US" sz="2800">
                <a:solidFill>
                  <a:srgbClr val="FFFFFF"/>
                </a:solidFill>
                <a:latin typeface="Arial" pitchFamily="34" charset="0"/>
              </a:rPr>
              <a:t>The number of threads per inch.</a:t>
            </a:r>
          </a:p>
        </p:txBody>
      </p:sp>
      <p:pic>
        <p:nvPicPr>
          <p:cNvPr id="204804" name="Picture 4" descr="fig2prtsthread"/>
          <p:cNvPicPr>
            <a:picLocks noChangeAspect="1" noChangeArrowheads="1"/>
          </p:cNvPicPr>
          <p:nvPr/>
        </p:nvPicPr>
        <p:blipFill>
          <a:blip r:embed="rId3" cstate="print"/>
          <a:srcRect/>
          <a:stretch>
            <a:fillRect/>
          </a:stretch>
        </p:blipFill>
        <p:spPr bwMode="auto">
          <a:xfrm>
            <a:off x="2895600" y="3733800"/>
            <a:ext cx="3838575" cy="2047875"/>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fld id="{ECF24295-3B6C-40CD-8B33-9D1ED2475313}" type="slidenum">
              <a:rPr lang="en-US"/>
              <a:pPr/>
              <a:t>9</a:t>
            </a:fld>
            <a:endParaRPr lang="en-US"/>
          </a:p>
        </p:txBody>
      </p:sp>
      <p:sp>
        <p:nvSpPr>
          <p:cNvPr id="206850" name="Rectangle 2"/>
          <p:cNvSpPr>
            <a:spLocks noGrp="1" noChangeArrowheads="1"/>
          </p:cNvSpPr>
          <p:nvPr>
            <p:ph type="title"/>
          </p:nvPr>
        </p:nvSpPr>
        <p:spPr>
          <a:xfrm>
            <a:off x="914400" y="228600"/>
            <a:ext cx="7772400" cy="1143000"/>
          </a:xfrm>
        </p:spPr>
        <p:txBody>
          <a:bodyPr/>
          <a:lstStyle/>
          <a:p>
            <a:r>
              <a:rPr lang="en-US" b="1" dirty="0">
                <a:solidFill>
                  <a:srgbClr val="FFFF00"/>
                </a:solidFill>
                <a:latin typeface="Tahoma" pitchFamily="34" charset="0"/>
              </a:rPr>
              <a:t>Thread Terminology</a:t>
            </a:r>
          </a:p>
        </p:txBody>
      </p:sp>
      <p:sp>
        <p:nvSpPr>
          <p:cNvPr id="206851" name="Rectangle 3"/>
          <p:cNvSpPr>
            <a:spLocks noGrp="1" noChangeArrowheads="1"/>
          </p:cNvSpPr>
          <p:nvPr>
            <p:ph type="body" idx="1"/>
          </p:nvPr>
        </p:nvSpPr>
        <p:spPr>
          <a:xfrm>
            <a:off x="914400" y="1600200"/>
            <a:ext cx="7696200" cy="1828800"/>
          </a:xfrm>
        </p:spPr>
        <p:txBody>
          <a:bodyPr/>
          <a:lstStyle/>
          <a:p>
            <a:pPr>
              <a:buFontTx/>
              <a:buNone/>
            </a:pPr>
            <a:r>
              <a:rPr lang="en-US" b="1" dirty="0">
                <a:solidFill>
                  <a:srgbClr val="FFFFFF"/>
                </a:solidFill>
                <a:latin typeface="Arial" pitchFamily="34" charset="0"/>
              </a:rPr>
              <a:t>Pitch </a:t>
            </a:r>
          </a:p>
          <a:p>
            <a:pPr>
              <a:buFontTx/>
              <a:buNone/>
            </a:pPr>
            <a:r>
              <a:rPr lang="en-US" b="1" dirty="0">
                <a:solidFill>
                  <a:srgbClr val="FFFFFF"/>
                </a:solidFill>
                <a:latin typeface="Arial" pitchFamily="34" charset="0"/>
              </a:rPr>
              <a:t>	</a:t>
            </a:r>
            <a:r>
              <a:rPr lang="en-US" sz="2800" dirty="0">
                <a:solidFill>
                  <a:srgbClr val="FFFFFF"/>
                </a:solidFill>
                <a:latin typeface="Arial" pitchFamily="34" charset="0"/>
              </a:rPr>
              <a:t>The distance from a given point on one thread to a corresponding point on the very next thread</a:t>
            </a:r>
          </a:p>
          <a:p>
            <a:pPr>
              <a:buFontTx/>
              <a:buNone/>
            </a:pPr>
            <a:endParaRPr lang="en-US" b="1" dirty="0">
              <a:solidFill>
                <a:srgbClr val="FFFFFF"/>
              </a:solidFill>
              <a:latin typeface="Arial" pitchFamily="34" charset="0"/>
            </a:endParaRPr>
          </a:p>
        </p:txBody>
      </p:sp>
      <p:pic>
        <p:nvPicPr>
          <p:cNvPr id="206852" name="Picture 4" descr="fig1threadpts"/>
          <p:cNvPicPr>
            <a:picLocks noChangeAspect="1" noChangeArrowheads="1"/>
          </p:cNvPicPr>
          <p:nvPr/>
        </p:nvPicPr>
        <p:blipFill>
          <a:blip r:embed="rId3" cstate="print"/>
          <a:srcRect/>
          <a:stretch>
            <a:fillRect/>
          </a:stretch>
        </p:blipFill>
        <p:spPr bwMode="auto">
          <a:xfrm>
            <a:off x="1752600" y="3733800"/>
            <a:ext cx="6172200" cy="2868613"/>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Factory design template">
  <a:themeElements>
    <a:clrScheme name="Factory design template 1">
      <a:dk1>
        <a:srgbClr val="000054"/>
      </a:dk1>
      <a:lt1>
        <a:srgbClr val="EAEAEA"/>
      </a:lt1>
      <a:dk2>
        <a:srgbClr val="00007A"/>
      </a:dk2>
      <a:lt2>
        <a:srgbClr val="EBD189"/>
      </a:lt2>
      <a:accent1>
        <a:srgbClr val="FCAB40"/>
      </a:accent1>
      <a:accent2>
        <a:srgbClr val="7176BB"/>
      </a:accent2>
      <a:accent3>
        <a:srgbClr val="AAAABE"/>
      </a:accent3>
      <a:accent4>
        <a:srgbClr val="C8C8C8"/>
      </a:accent4>
      <a:accent5>
        <a:srgbClr val="FDD2AF"/>
      </a:accent5>
      <a:accent6>
        <a:srgbClr val="666AA9"/>
      </a:accent6>
      <a:hlink>
        <a:srgbClr val="B97C01"/>
      </a:hlink>
      <a:folHlink>
        <a:srgbClr val="555BAD"/>
      </a:folHlink>
    </a:clrScheme>
    <a:fontScheme name="Factory design template">
      <a:majorFont>
        <a:latin typeface="Impact"/>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Narrow"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Narrow" pitchFamily="34" charset="0"/>
          </a:defRPr>
        </a:defPPr>
      </a:lstStyle>
    </a:lnDef>
  </a:objectDefaults>
  <a:extraClrSchemeLst>
    <a:extraClrScheme>
      <a:clrScheme name="Factory design template 1">
        <a:dk1>
          <a:srgbClr val="000054"/>
        </a:dk1>
        <a:lt1>
          <a:srgbClr val="EAEAEA"/>
        </a:lt1>
        <a:dk2>
          <a:srgbClr val="00007A"/>
        </a:dk2>
        <a:lt2>
          <a:srgbClr val="EBD189"/>
        </a:lt2>
        <a:accent1>
          <a:srgbClr val="FCAB40"/>
        </a:accent1>
        <a:accent2>
          <a:srgbClr val="7176BB"/>
        </a:accent2>
        <a:accent3>
          <a:srgbClr val="AAAABE"/>
        </a:accent3>
        <a:accent4>
          <a:srgbClr val="C8C8C8"/>
        </a:accent4>
        <a:accent5>
          <a:srgbClr val="FDD2AF"/>
        </a:accent5>
        <a:accent6>
          <a:srgbClr val="666AA9"/>
        </a:accent6>
        <a:hlink>
          <a:srgbClr val="B97C01"/>
        </a:hlink>
        <a:folHlink>
          <a:srgbClr val="555BAD"/>
        </a:folHlink>
      </a:clrScheme>
      <a:clrMap bg1="dk2" tx1="lt1" bg2="dk1" tx2="lt2" accent1="accent1" accent2="accent2" accent3="accent3" accent4="accent4" accent5="accent5" accent6="accent6" hlink="hlink" folHlink="folHlink"/>
    </a:extraClrScheme>
    <a:extraClrScheme>
      <a:clrScheme name="Factory design template 2">
        <a:dk1>
          <a:srgbClr val="000000"/>
        </a:dk1>
        <a:lt1>
          <a:srgbClr val="FFFFCC"/>
        </a:lt1>
        <a:dk2>
          <a:srgbClr val="993300"/>
        </a:dk2>
        <a:lt2>
          <a:srgbClr val="EDE1AF"/>
        </a:lt2>
        <a:accent1>
          <a:srgbClr val="CAC0E2"/>
        </a:accent1>
        <a:accent2>
          <a:srgbClr val="DFC977"/>
        </a:accent2>
        <a:accent3>
          <a:srgbClr val="FFFFE2"/>
        </a:accent3>
        <a:accent4>
          <a:srgbClr val="000000"/>
        </a:accent4>
        <a:accent5>
          <a:srgbClr val="E1DCEE"/>
        </a:accent5>
        <a:accent6>
          <a:srgbClr val="CAB66B"/>
        </a:accent6>
        <a:hlink>
          <a:srgbClr val="CEA79C"/>
        </a:hlink>
        <a:folHlink>
          <a:srgbClr val="FDF1C7"/>
        </a:folHlink>
      </a:clrScheme>
      <a:clrMap bg1="lt1" tx1="dk1" bg2="lt2" tx2="dk2" accent1="accent1" accent2="accent2" accent3="accent3" accent4="accent4" accent5="accent5" accent6="accent6" hlink="hlink" folHlink="folHlink"/>
    </a:extraClrScheme>
    <a:extraClrScheme>
      <a:clrScheme name="Factory design template 3">
        <a:dk1>
          <a:srgbClr val="000000"/>
        </a:dk1>
        <a:lt1>
          <a:srgbClr val="FFFFFF"/>
        </a:lt1>
        <a:dk2>
          <a:srgbClr val="000000"/>
        </a:dk2>
        <a:lt2>
          <a:srgbClr val="FFFFFF"/>
        </a:lt2>
        <a:accent1>
          <a:srgbClr val="DDDDDD"/>
        </a:accent1>
        <a:accent2>
          <a:srgbClr val="C0C0C0"/>
        </a:accent2>
        <a:accent3>
          <a:srgbClr val="FFFFFF"/>
        </a:accent3>
        <a:accent4>
          <a:srgbClr val="000000"/>
        </a:accent4>
        <a:accent5>
          <a:srgbClr val="EBEBEB"/>
        </a:accent5>
        <a:accent6>
          <a:srgbClr val="AEAEAE"/>
        </a:accent6>
        <a:hlink>
          <a:srgbClr val="B2B2B2"/>
        </a:hlink>
        <a:folHlink>
          <a:srgbClr val="EAEAEA"/>
        </a:folHlink>
      </a:clrScheme>
      <a:clrMap bg1="lt1" tx1="dk1" bg2="lt2" tx2="dk2" accent1="accent1" accent2="accent2" accent3="accent3" accent4="accent4" accent5="accent5" accent6="accent6" hlink="hlink" folHlink="folHlink"/>
    </a:extraClrScheme>
    <a:extraClrScheme>
      <a:clrScheme name="Factory design template 4">
        <a:dk1>
          <a:srgbClr val="481800"/>
        </a:dk1>
        <a:lt1>
          <a:srgbClr val="EAEAEA"/>
        </a:lt1>
        <a:dk2>
          <a:srgbClr val="762700"/>
        </a:dk2>
        <a:lt2>
          <a:srgbClr val="EBD189"/>
        </a:lt2>
        <a:accent1>
          <a:srgbClr val="FCAB40"/>
        </a:accent1>
        <a:accent2>
          <a:srgbClr val="AD717F"/>
        </a:accent2>
        <a:accent3>
          <a:srgbClr val="BDACAA"/>
        </a:accent3>
        <a:accent4>
          <a:srgbClr val="C8C8C8"/>
        </a:accent4>
        <a:accent5>
          <a:srgbClr val="FDD2AF"/>
        </a:accent5>
        <a:accent6>
          <a:srgbClr val="9C6672"/>
        </a:accent6>
        <a:hlink>
          <a:srgbClr val="B97C01"/>
        </a:hlink>
        <a:folHlink>
          <a:srgbClr val="9E4C02"/>
        </a:folHlink>
      </a:clrScheme>
      <a:clrMap bg1="dk2" tx1="lt1" bg2="dk1" tx2="lt2" accent1="accent1" accent2="accent2" accent3="accent3" accent4="accent4" accent5="accent5" accent6="accent6" hlink="hlink" folHlink="folHlink"/>
    </a:extraClrScheme>
    <a:extraClrScheme>
      <a:clrScheme name="Factory design template 5">
        <a:dk1>
          <a:srgbClr val="330066"/>
        </a:dk1>
        <a:lt1>
          <a:srgbClr val="EAEAEA"/>
        </a:lt1>
        <a:dk2>
          <a:srgbClr val="4E009C"/>
        </a:dk2>
        <a:lt2>
          <a:srgbClr val="EBD189"/>
        </a:lt2>
        <a:accent1>
          <a:srgbClr val="FCAB40"/>
        </a:accent1>
        <a:accent2>
          <a:srgbClr val="8871BB"/>
        </a:accent2>
        <a:accent3>
          <a:srgbClr val="B2AACB"/>
        </a:accent3>
        <a:accent4>
          <a:srgbClr val="C8C8C8"/>
        </a:accent4>
        <a:accent5>
          <a:srgbClr val="FDD2AF"/>
        </a:accent5>
        <a:accent6>
          <a:srgbClr val="7B66A9"/>
        </a:accent6>
        <a:hlink>
          <a:srgbClr val="808000"/>
        </a:hlink>
        <a:folHlink>
          <a:srgbClr val="6856AA"/>
        </a:folHlink>
      </a:clrScheme>
      <a:clrMap bg1="dk2" tx1="lt1" bg2="dk1" tx2="lt2" accent1="accent1" accent2="accent2" accent3="accent3" accent4="accent4" accent5="accent5" accent6="accent6" hlink="hlink" folHlink="folHlink"/>
    </a:extraClrScheme>
    <a:extraClrScheme>
      <a:clrScheme name="Factory design template 6">
        <a:dk1>
          <a:srgbClr val="454425"/>
        </a:dk1>
        <a:lt1>
          <a:srgbClr val="EAEAEA"/>
        </a:lt1>
        <a:dk2>
          <a:srgbClr val="4D6A2A"/>
        </a:dk2>
        <a:lt2>
          <a:srgbClr val="EBD189"/>
        </a:lt2>
        <a:accent1>
          <a:srgbClr val="FCAB40"/>
        </a:accent1>
        <a:accent2>
          <a:srgbClr val="A59E79"/>
        </a:accent2>
        <a:accent3>
          <a:srgbClr val="B2B9AC"/>
        </a:accent3>
        <a:accent4>
          <a:srgbClr val="C8C8C8"/>
        </a:accent4>
        <a:accent5>
          <a:srgbClr val="FDD2AF"/>
        </a:accent5>
        <a:accent6>
          <a:srgbClr val="958F6D"/>
        </a:accent6>
        <a:hlink>
          <a:srgbClr val="B97C01"/>
        </a:hlink>
        <a:folHlink>
          <a:srgbClr val="3C5047"/>
        </a:folHlink>
      </a:clrScheme>
      <a:clrMap bg1="dk2" tx1="lt1" bg2="dk1" tx2="lt2" accent1="accent1" accent2="accent2" accent3="accent3" accent4="accent4" accent5="accent5" accent6="accent6" hlink="hlink" folHlink="folHlink"/>
    </a:extraClrScheme>
    <a:extraClrScheme>
      <a:clrScheme name="Factory design template 7">
        <a:dk1>
          <a:srgbClr val="3C2924"/>
        </a:dk1>
        <a:lt1>
          <a:srgbClr val="EAEAEA"/>
        </a:lt1>
        <a:dk2>
          <a:srgbClr val="0D0A46"/>
        </a:dk2>
        <a:lt2>
          <a:srgbClr val="EBD189"/>
        </a:lt2>
        <a:accent1>
          <a:srgbClr val="FCAB40"/>
        </a:accent1>
        <a:accent2>
          <a:srgbClr val="633D4E"/>
        </a:accent2>
        <a:accent3>
          <a:srgbClr val="AAAAB0"/>
        </a:accent3>
        <a:accent4>
          <a:srgbClr val="C8C8C8"/>
        </a:accent4>
        <a:accent5>
          <a:srgbClr val="FDD2AF"/>
        </a:accent5>
        <a:accent6>
          <a:srgbClr val="593646"/>
        </a:accent6>
        <a:hlink>
          <a:srgbClr val="B97C01"/>
        </a:hlink>
        <a:folHlink>
          <a:srgbClr val="2D3024"/>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Factory design template</Template>
  <TotalTime>1912</TotalTime>
  <Words>1919</Words>
  <Application>Microsoft Office PowerPoint</Application>
  <PresentationFormat>On-screen Show (4:3)</PresentationFormat>
  <Paragraphs>306</Paragraphs>
  <Slides>51</Slides>
  <Notes>31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51</vt:i4>
      </vt:variant>
    </vt:vector>
  </HeadingPairs>
  <TitlesOfParts>
    <vt:vector size="53" baseType="lpstr">
      <vt:lpstr>Factory design template</vt:lpstr>
      <vt:lpstr>Equation</vt:lpstr>
      <vt:lpstr>Threads and Thread Cutting </vt:lpstr>
      <vt:lpstr>Threads</vt:lpstr>
      <vt:lpstr>Slide 3</vt:lpstr>
      <vt:lpstr>Thread Terminology</vt:lpstr>
      <vt:lpstr>Thread Terminology</vt:lpstr>
      <vt:lpstr>Thread Terminology</vt:lpstr>
      <vt:lpstr>Thread Terminology</vt:lpstr>
      <vt:lpstr>Thread Terminology</vt:lpstr>
      <vt:lpstr>Thread Terminology</vt:lpstr>
      <vt:lpstr>Thread Terminology</vt:lpstr>
      <vt:lpstr>Thread Terminology</vt:lpstr>
      <vt:lpstr>Thread Terminology</vt:lpstr>
      <vt:lpstr>Thread Terminology</vt:lpstr>
      <vt:lpstr>Thread Terminology</vt:lpstr>
      <vt:lpstr>Thread Terminology</vt:lpstr>
      <vt:lpstr>Thread Terminology</vt:lpstr>
      <vt:lpstr>Thread Terminology</vt:lpstr>
      <vt:lpstr>Thread Terminology</vt:lpstr>
      <vt:lpstr>Thread Terminology</vt:lpstr>
      <vt:lpstr>Thread Forms</vt:lpstr>
      <vt:lpstr>American National Standard Thread</vt:lpstr>
      <vt:lpstr>Common Thread Forms</vt:lpstr>
      <vt:lpstr>Common Thread Forms</vt:lpstr>
      <vt:lpstr>Common Thread Forms</vt:lpstr>
      <vt:lpstr>Common Thread Forms</vt:lpstr>
      <vt:lpstr>American National Standard Thread</vt:lpstr>
      <vt:lpstr>Thread Fits and Classifications</vt:lpstr>
      <vt:lpstr>Allowance</vt:lpstr>
      <vt:lpstr>Tolerance</vt:lpstr>
      <vt:lpstr>Limits</vt:lpstr>
      <vt:lpstr>Classes of Unified Thread Fits</vt:lpstr>
      <vt:lpstr>Classes Of Thread Fits</vt:lpstr>
      <vt:lpstr>Multiple Threads</vt:lpstr>
      <vt:lpstr>Slide 34</vt:lpstr>
      <vt:lpstr>Internal Threads</vt:lpstr>
      <vt:lpstr>Threading Tools</vt:lpstr>
      <vt:lpstr>Taps</vt:lpstr>
      <vt:lpstr>Taper Taps</vt:lpstr>
      <vt:lpstr>Slide 39</vt:lpstr>
      <vt:lpstr>Bottoming &amp; Pipe Taps</vt:lpstr>
      <vt:lpstr>Tap Handle</vt:lpstr>
      <vt:lpstr>Dies</vt:lpstr>
      <vt:lpstr>Die Stocks</vt:lpstr>
      <vt:lpstr>Rethreading Dies</vt:lpstr>
      <vt:lpstr>Thread Pitch Gauge</vt:lpstr>
      <vt:lpstr>Slide 46</vt:lpstr>
      <vt:lpstr>Metric Thread</vt:lpstr>
      <vt:lpstr>For More Information visit the site below:</vt:lpstr>
      <vt:lpstr>Interpreting the Tap and Drill Chart</vt:lpstr>
      <vt:lpstr>Interpreting the Tap and Drill chart</vt:lpstr>
      <vt:lpstr>Interpreting the Tap &amp; Drill chart</vt:lpstr>
    </vt:vector>
  </TitlesOfParts>
  <Company>CSR Enterprises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Threads and Thread Cutting </dc:title>
  <dc:creator>Suzanne Tomlinson</dc:creator>
  <cp:lastModifiedBy>user</cp:lastModifiedBy>
  <cp:revision>56</cp:revision>
  <dcterms:created xsi:type="dcterms:W3CDTF">2004-05-24T14:35:20Z</dcterms:created>
  <dcterms:modified xsi:type="dcterms:W3CDTF">2009-11-18T13:58:51Z</dcterms:modified>
</cp:coreProperties>
</file>