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2BBC8-CAD1-4991-AC3A-90E531B7637A}" type="datetimeFigureOut">
              <a:rPr lang="en-US" smtClean="0"/>
              <a:t>4/13/2009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5DC4A-4747-40A6-B9B7-C9C2BB34AD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toolnet.co.za/detail.php?product=7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upload.wikimedia.org/wikipedia/en/thumb/e/e6/MonkeyWrench.jpg/800px-MonkeyWrench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www.ridgid.com/ASSETS/E4C751FAD2734255A38A2D509BDCAF53/Bolt_Cutter_3C.jpg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upload.wikimedia.org/wikipedia/commons/0/00/Glass_cutter.jpg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upload.wikimedia.org/wikipedia/commons/3/36/Chisel_wood_24mm.jpg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alloy-artifacts.com/Photos/tools/williams_12dr_s4xx_sockets_4pt_x4_cropped_inset2.jpg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Jr. Ag Mechanics Tools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Rivet Hammer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 descr="http://www.campbell-bosworth.com/catalog/images/osborne/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29540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Welder’s chipping hammer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https://www.justaircooled.co.uk/images/T/camper%20parts%20welders%20chipping%20hammer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5240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Ball Peen Hammer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Northern Industrial Ball-Peen Hammer — 12 Oz. | Buy now for just $9.99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057400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Claw Hammer- Curved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Curved Claw Ham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219200"/>
            <a:ext cx="533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Curved Hammer- Ripping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Rip Claw Ham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2954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Chain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2" name="Picture 4" descr="http://www.ridgid.com/ASSETS/4E01E5AD0DF14F4D9B6625AA656BE087/Chain_Wrench_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9800"/>
            <a:ext cx="8804548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Vice Grip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vice grip 400x275 How to Remove Broken, Stripped, Rounded or Damaged Bolt Heads, and Nu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00200"/>
            <a:ext cx="7010400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Ratchet box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Ratcheting Box Wren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600200"/>
            <a:ext cx="49530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Carpenter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http://ecx.images-amazon.com/images/I/312DR270TRL._SL500_AA280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3716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Adjustable Wrench (</a:t>
            </a:r>
            <a:r>
              <a:rPr lang="en-US" dirty="0" err="1" smtClean="0"/>
              <a:t>cresent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http://www.yogymbo.com/wp-content/uploads/2008/04/adjustable-wren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6486525" cy="4866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Speed Indicator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 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19200"/>
            <a:ext cx="565785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www.leonsupply.cc/pipe%20wren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057400"/>
            <a:ext cx="4495800" cy="2890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Twelve pt. Box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http://faq.f650.com/GSFAQs/Photos/HGasketValvePhotos/wrench22mm_763x5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23975"/>
            <a:ext cx="7267575" cy="5534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end box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Craftsman 10 pc. Wrench Set, Standard Combination Ignition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554477"/>
            <a:ext cx="3657600" cy="53035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 and Reamer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 descr="ADJUSTABLE TAP &amp; REAMER WRENCH FOR SIZES 1/4&quot;-1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1430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Allen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 descr="http://bonzisports.com/images/parts/allenwrench.s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524000"/>
            <a:ext cx="7143750" cy="4657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Monkey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286000"/>
            <a:ext cx="5448289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End Wrench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http://www.coloradocyclist.com/img/product/full/p/parslcbw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524000"/>
            <a:ext cx="4381500" cy="438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Flex handle or Pressure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Flex Hand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52400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Torque Wrench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http://evergreen-rentals.com/images/Torque%20Wren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Crosscut Saw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 descr="http://www.enterprisesales.ie/product_images/products/Jack_Cross_Cut_Saw_Universal_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600200"/>
            <a:ext cx="49530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 and Drill Gauge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Tap and Drill Gage, Starrett &quot;Time Saver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219200"/>
            <a:ext cx="2667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Rip Saw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 descr="http://www.antique-used-tools.com/DisstSawD8_20_12p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524000"/>
            <a:ext cx="5486400" cy="4500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Compass Saw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compass sa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00200"/>
            <a:ext cx="6657578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Adjustable Hack Saw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5058" name="Picture 2" descr="http://www.jamestowndistributors.com/userportal/woeimages/000018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828800"/>
            <a:ext cx="388620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Wheel Dresser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6082" name="Picture 2" descr="Grinding Wheel Dress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524000"/>
            <a:ext cx="510540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Smoothing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 descr="http://www.geoffswoodwork.co.uk/tools/planesmoothin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00200"/>
            <a:ext cx="7093694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Jack Plane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 descr="https://ssl.wowpages.com/finetoolj/LN/images/L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04875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Half Hatchet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 descr="Carpenter's Half Hatchet, 22 o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905000"/>
            <a:ext cx="46482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Shingle Hatchet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 descr="Shingle Hatchet - 115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2954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Slim taper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 descr="Nicholson Double Extra Slim Taper File 0244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47800"/>
            <a:ext cx="48006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https://www.gustharts.com/uploads/products/fullsize/RoundF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44780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Mortise Gauge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Mortise Gau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24000"/>
            <a:ext cx="7239000" cy="50224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 descr="Flat fi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8532254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Oxy-acet. Cutting Torch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 descr="http://classic.artsautomotive.com/CuttingTo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600200"/>
            <a:ext cx="8763000" cy="4293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Oxy-acet. Blow Pipe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http://product-image.tradeindia.com/00126868/b/Mannual-Blow-Pipes-for-Oxy-acetylene-Gas-Cutting-Confirm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143000"/>
            <a:ext cx="4038600" cy="5376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Blacksmith’s Tongs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www.folkcuba.com/stores/bot_images_b/aj14_IronForgeTongs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61702"/>
            <a:ext cx="6019800" cy="5596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Bolt Cutter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 descr="Models R14S - N36KC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133600"/>
            <a:ext cx="5079996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Rivet Cutter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8370" name="Picture 2" descr="rivet cutter full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00200"/>
            <a:ext cx="5994397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Cutter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 descr="http://images.asia.ru/img/alibaba/photo/50336026/PVC_Pipe_Cut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19200"/>
            <a:ext cx="5486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Cutter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File:Glass cutt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133600"/>
            <a:ext cx="7620000" cy="206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Nippers, adjustable Jaw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https://www.transcat.com/images/Photos/starrett_1-5h_l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371600"/>
            <a:ext cx="41148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Cape Chisel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6" name="Picture 2" descr="http://www.harryepstein.com/pics/4%20pc%20Cape%20Chisel%20s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516743"/>
            <a:ext cx="3505200" cy="5341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Feeler Gauge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Thickness or feeler gauge with all blades sho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19200"/>
            <a:ext cx="6248400" cy="5443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Cold Chisel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3490" name="Picture 2" descr="Cold Chisel S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524000"/>
            <a:ext cx="5943600" cy="4738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Wood Chisel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4" name="Picture 2" descr="File:Chisel wood 24mm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143000"/>
            <a:ext cx="7620000" cy="5362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Sockets (12 pt)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5538" name="Picture 2" descr="[Williams S-4xx 1/2-Drive 4-Point Sockets]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295400"/>
            <a:ext cx="5943600" cy="5289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Socket Extension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562" name="Picture 2" descr="http://www.toolstation.com/images/library/stock/webbig/66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4780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Socket Ratchet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88" name="Picture 4" descr="http://ecx.images-amazon.com/images/I/41CP1D77H8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600200"/>
            <a:ext cx="4762500" cy="4600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Expansion Bit</a:t>
            </a:r>
            <a:endParaRPr lang="en-US" dirty="0"/>
          </a:p>
        </p:txBody>
      </p:sp>
      <p:pic>
        <p:nvPicPr>
          <p:cNvPr id="8" name="Content Placeholder 7" descr="exp bi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2200" y="1676400"/>
            <a:ext cx="4864100" cy="4864100"/>
          </a:xfrm>
        </p:spPr>
      </p:pic>
      <p:sp>
        <p:nvSpPr>
          <p:cNvPr id="9218" name="AutoShape 2" descr="CK T3029-1 CK T3029-1 15-45mm Expansion Drill B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0" name="AutoShape 4" descr="CK T3029-1 CK T3029-1 15-45mm Expansion Drill B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2" name="AutoShape 6" descr="CK T3029-1 CK T3029-1 15-45mm Expansion Drill B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4" name="AutoShape 8" descr="CK T3029-1 CK T3029-1 15-45mm Expansion Drill B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Vee</a:t>
            </a:r>
            <a:r>
              <a:rPr lang="en-US" dirty="0" smtClean="0"/>
              <a:t> Block and Clamp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Vee-Block-Type-B-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447800"/>
            <a:ext cx="3276600" cy="4845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Gear (wheel) Puller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www.toolstation.com/images/library/stock/webbig/792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37160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Blacksmith’s Hammer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://www.drillspot.com/pimages/88/8833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2954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152</Words>
  <Application>Microsoft Office PowerPoint</Application>
  <PresentationFormat>On-screen Show (4:3)</PresentationFormat>
  <Paragraphs>54</Paragraphs>
  <Slides>54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Jr. Ag Mechanics Tools</vt:lpstr>
      <vt:lpstr>High Speed Indicator</vt:lpstr>
      <vt:lpstr>Tap and Drill Gauge</vt:lpstr>
      <vt:lpstr>Mortise Gauge</vt:lpstr>
      <vt:lpstr>Feeler Gauge</vt:lpstr>
      <vt:lpstr>Expansion Bit</vt:lpstr>
      <vt:lpstr>Vee Block and Clamp</vt:lpstr>
      <vt:lpstr>Gear (wheel) Puller</vt:lpstr>
      <vt:lpstr>Blacksmith’s Hammer</vt:lpstr>
      <vt:lpstr>Rivet Hammer</vt:lpstr>
      <vt:lpstr>Welder’s chipping hammer</vt:lpstr>
      <vt:lpstr>Ball Peen Hammer</vt:lpstr>
      <vt:lpstr>Claw Hammer- Curved</vt:lpstr>
      <vt:lpstr>Curved Hammer- Ripping</vt:lpstr>
      <vt:lpstr>Chain Wrench</vt:lpstr>
      <vt:lpstr>Vice Grip wrench</vt:lpstr>
      <vt:lpstr>Ratchet box wrench</vt:lpstr>
      <vt:lpstr>Carpenter Level</vt:lpstr>
      <vt:lpstr>Adjustable Wrench (cresent)</vt:lpstr>
      <vt:lpstr>Pipe Wrench</vt:lpstr>
      <vt:lpstr>Twelve pt. Box Wrench</vt:lpstr>
      <vt:lpstr>Open end box wrench</vt:lpstr>
      <vt:lpstr>Tap and Reamer wrench</vt:lpstr>
      <vt:lpstr>Allen Wrench</vt:lpstr>
      <vt:lpstr>Monkey Wrench</vt:lpstr>
      <vt:lpstr>Open End Wrench </vt:lpstr>
      <vt:lpstr>Flex handle or Pressure Wrench</vt:lpstr>
      <vt:lpstr>Torque Wrench</vt:lpstr>
      <vt:lpstr>Crosscut Saw</vt:lpstr>
      <vt:lpstr>Rip Saw</vt:lpstr>
      <vt:lpstr>Compass Saw</vt:lpstr>
      <vt:lpstr>Adjustable Hack Saw</vt:lpstr>
      <vt:lpstr>Wheel Dresser</vt:lpstr>
      <vt:lpstr>Smoothing Plane</vt:lpstr>
      <vt:lpstr>Jack Plane</vt:lpstr>
      <vt:lpstr>Standard Half Hatchet</vt:lpstr>
      <vt:lpstr>Shingle Hatchet</vt:lpstr>
      <vt:lpstr>Extra Slim taper file</vt:lpstr>
      <vt:lpstr>Round File</vt:lpstr>
      <vt:lpstr>Flat File</vt:lpstr>
      <vt:lpstr>Oxy-acet. Cutting Torch</vt:lpstr>
      <vt:lpstr>Oxy-acet. Blow Pipe</vt:lpstr>
      <vt:lpstr>Blacksmith’s Tongs</vt:lpstr>
      <vt:lpstr>Bolt Cutter</vt:lpstr>
      <vt:lpstr>Rivet Cutter</vt:lpstr>
      <vt:lpstr>Pipe Cutter</vt:lpstr>
      <vt:lpstr>Glass Cutter</vt:lpstr>
      <vt:lpstr>Nippers, adjustable Jaw</vt:lpstr>
      <vt:lpstr>Cape Chisel</vt:lpstr>
      <vt:lpstr>Cold Chisel</vt:lpstr>
      <vt:lpstr>Wood Chisel</vt:lpstr>
      <vt:lpstr>Sockets (12 pt)</vt:lpstr>
      <vt:lpstr>Socket Extension</vt:lpstr>
      <vt:lpstr>Socket Ratchet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Jr. Ag Mechanics Tools</dc:title>
  <dc:creator>user</dc:creator>
  <cp:lastModifiedBy>user</cp:lastModifiedBy>
  <cp:revision>6</cp:revision>
  <dcterms:created xsi:type="dcterms:W3CDTF">2009-04-13T21:59:51Z</dcterms:created>
  <dcterms:modified xsi:type="dcterms:W3CDTF">2009-04-13T22:59:34Z</dcterms:modified>
</cp:coreProperties>
</file>