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64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18CDC-7C89-4804-BEC6-9C155D611DC9}" type="datetimeFigureOut">
              <a:rPr lang="en-US" smtClean="0"/>
              <a:pPr/>
              <a:t>3/8/2010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25670-A7DF-4FE8-90D1-6DBF450CFC8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18CDC-7C89-4804-BEC6-9C155D611DC9}" type="datetimeFigureOut">
              <a:rPr lang="en-US" smtClean="0"/>
              <a:pPr/>
              <a:t>3/8/2010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25670-A7DF-4FE8-90D1-6DBF450CFC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18CDC-7C89-4804-BEC6-9C155D611DC9}" type="datetimeFigureOut">
              <a:rPr lang="en-US" smtClean="0"/>
              <a:pPr/>
              <a:t>3/8/2010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25670-A7DF-4FE8-90D1-6DBF450CFC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18CDC-7C89-4804-BEC6-9C155D611DC9}" type="datetimeFigureOut">
              <a:rPr lang="en-US" smtClean="0"/>
              <a:pPr/>
              <a:t>3/8/2010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25670-A7DF-4FE8-90D1-6DBF450CFC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18CDC-7C89-4804-BEC6-9C155D611DC9}" type="datetimeFigureOut">
              <a:rPr lang="en-US" smtClean="0"/>
              <a:pPr/>
              <a:t>3/8/2010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8825670-A7DF-4FE8-90D1-6DBF450CFC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18CDC-7C89-4804-BEC6-9C155D611DC9}" type="datetimeFigureOut">
              <a:rPr lang="en-US" smtClean="0"/>
              <a:pPr/>
              <a:t>3/8/2010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25670-A7DF-4FE8-90D1-6DBF450CFC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18CDC-7C89-4804-BEC6-9C155D611DC9}" type="datetimeFigureOut">
              <a:rPr lang="en-US" smtClean="0"/>
              <a:pPr/>
              <a:t>3/8/2010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25670-A7DF-4FE8-90D1-6DBF450CFC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18CDC-7C89-4804-BEC6-9C155D611DC9}" type="datetimeFigureOut">
              <a:rPr lang="en-US" smtClean="0"/>
              <a:pPr/>
              <a:t>3/8/2010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25670-A7DF-4FE8-90D1-6DBF450CFC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18CDC-7C89-4804-BEC6-9C155D611DC9}" type="datetimeFigureOut">
              <a:rPr lang="en-US" smtClean="0"/>
              <a:pPr/>
              <a:t>3/8/2010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25670-A7DF-4FE8-90D1-6DBF450CFC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18CDC-7C89-4804-BEC6-9C155D611DC9}" type="datetimeFigureOut">
              <a:rPr lang="en-US" smtClean="0"/>
              <a:pPr/>
              <a:t>3/8/2010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25670-A7DF-4FE8-90D1-6DBF450CFC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18CDC-7C89-4804-BEC6-9C155D611DC9}" type="datetimeFigureOut">
              <a:rPr lang="en-US" smtClean="0"/>
              <a:pPr/>
              <a:t>3/8/2010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25670-A7DF-4FE8-90D1-6DBF450CFC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0818CDC-7C89-4804-BEC6-9C155D611DC9}" type="datetimeFigureOut">
              <a:rPr lang="en-US" smtClean="0"/>
              <a:pPr/>
              <a:t>3/8/2010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8825670-A7DF-4FE8-90D1-6DBF450CFC8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Intro to Plant Science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 Taxonomy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2500" y="2057400"/>
            <a:ext cx="7239000" cy="4267199"/>
          </a:xfrm>
        </p:spPr>
        <p:txBody>
          <a:bodyPr>
            <a:normAutofit/>
          </a:bodyPr>
          <a:lstStyle/>
          <a:p>
            <a:r>
              <a:rPr lang="en-US" dirty="0" smtClean="0"/>
              <a:t>Plants are scientifically classified and names using the taxonomic system</a:t>
            </a:r>
          </a:p>
          <a:p>
            <a:r>
              <a:rPr lang="en-US" dirty="0" smtClean="0"/>
              <a:t>Seven levels of classification</a:t>
            </a:r>
          </a:p>
          <a:p>
            <a:pPr lvl="1"/>
            <a:r>
              <a:rPr lang="en-US" dirty="0" smtClean="0"/>
              <a:t>Top level is kingdom- all plants are </a:t>
            </a:r>
            <a:r>
              <a:rPr lang="en-US" dirty="0" err="1" smtClean="0"/>
              <a:t>Plantae</a:t>
            </a:r>
            <a:endParaRPr lang="en-US" dirty="0" smtClean="0"/>
          </a:p>
          <a:p>
            <a:pPr lvl="1"/>
            <a:r>
              <a:rPr lang="en-US" dirty="0" smtClean="0"/>
              <a:t>Lowest 2 levels are genus and species- give plant individual scientific name</a:t>
            </a:r>
          </a:p>
          <a:p>
            <a:pPr lvl="2"/>
            <a:r>
              <a:rPr lang="en-US" dirty="0" smtClean="0"/>
              <a:t>Can be called botanical or Latin name</a:t>
            </a:r>
          </a:p>
          <a:p>
            <a:r>
              <a:rPr lang="en-US" dirty="0" smtClean="0"/>
              <a:t>Every plant has unique Latin name</a:t>
            </a:r>
          </a:p>
          <a:p>
            <a:pPr lvl="1"/>
            <a:r>
              <a:rPr lang="en-US" dirty="0" smtClean="0"/>
              <a:t>Plants are known as their common name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 Taxonomy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Common Name- may apply to plants with different scientific names</a:t>
            </a:r>
          </a:p>
          <a:p>
            <a:r>
              <a:rPr lang="en-US" dirty="0" smtClean="0"/>
              <a:t>Latin words for colors</a:t>
            </a:r>
          </a:p>
          <a:p>
            <a:pPr lvl="1"/>
            <a:r>
              <a:rPr lang="en-US" dirty="0" err="1" smtClean="0"/>
              <a:t>Cardinalis</a:t>
            </a:r>
            <a:r>
              <a:rPr lang="en-US" dirty="0" smtClean="0"/>
              <a:t> or </a:t>
            </a:r>
            <a:r>
              <a:rPr lang="en-US" dirty="0" err="1" smtClean="0"/>
              <a:t>rubra</a:t>
            </a:r>
            <a:r>
              <a:rPr lang="en-US" dirty="0" smtClean="0"/>
              <a:t>- Red</a:t>
            </a:r>
          </a:p>
          <a:p>
            <a:pPr lvl="1"/>
            <a:r>
              <a:rPr lang="en-US" dirty="0" err="1" smtClean="0"/>
              <a:t>Citrina</a:t>
            </a:r>
            <a:r>
              <a:rPr lang="en-US" dirty="0" smtClean="0"/>
              <a:t>- Yellow</a:t>
            </a:r>
          </a:p>
          <a:p>
            <a:pPr lvl="1"/>
            <a:r>
              <a:rPr lang="en-US" dirty="0" err="1" smtClean="0"/>
              <a:t>Rosea</a:t>
            </a:r>
            <a:r>
              <a:rPr lang="en-US" dirty="0" smtClean="0"/>
              <a:t>- Pink</a:t>
            </a:r>
          </a:p>
          <a:p>
            <a:pPr lvl="1"/>
            <a:r>
              <a:rPr lang="en-US" dirty="0" err="1" smtClean="0"/>
              <a:t>Purpurea</a:t>
            </a:r>
            <a:r>
              <a:rPr lang="en-US" dirty="0" smtClean="0"/>
              <a:t>- Purple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 Taxonomy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2500" y="1828800"/>
            <a:ext cx="7239000" cy="4648199"/>
          </a:xfrm>
        </p:spPr>
        <p:txBody>
          <a:bodyPr>
            <a:normAutofit/>
          </a:bodyPr>
          <a:lstStyle/>
          <a:p>
            <a:r>
              <a:rPr lang="en-US" dirty="0" smtClean="0"/>
              <a:t>Latin words that describe location</a:t>
            </a:r>
          </a:p>
          <a:p>
            <a:pPr lvl="1"/>
            <a:r>
              <a:rPr lang="en-US" dirty="0" smtClean="0"/>
              <a:t>Canadensis- From Canada</a:t>
            </a:r>
          </a:p>
          <a:p>
            <a:pPr lvl="1"/>
            <a:r>
              <a:rPr lang="en-US" dirty="0" err="1" smtClean="0"/>
              <a:t>Riparia</a:t>
            </a:r>
            <a:r>
              <a:rPr lang="en-US" dirty="0" smtClean="0"/>
              <a:t>- From the riverbanks</a:t>
            </a:r>
          </a:p>
          <a:p>
            <a:pPr lvl="1"/>
            <a:r>
              <a:rPr lang="en-US" dirty="0" err="1" smtClean="0"/>
              <a:t>Alpina</a:t>
            </a:r>
            <a:r>
              <a:rPr lang="en-US" dirty="0" smtClean="0"/>
              <a:t>- From the mountains</a:t>
            </a:r>
          </a:p>
          <a:p>
            <a:pPr lvl="1"/>
            <a:r>
              <a:rPr lang="en-US" dirty="0" err="1" smtClean="0"/>
              <a:t>Occidentalis</a:t>
            </a:r>
            <a:r>
              <a:rPr lang="en-US" dirty="0" smtClean="0"/>
              <a:t>- Western</a:t>
            </a:r>
          </a:p>
          <a:p>
            <a:r>
              <a:rPr lang="en-US" dirty="0" smtClean="0"/>
              <a:t>Latin words that describe plants</a:t>
            </a:r>
          </a:p>
          <a:p>
            <a:pPr lvl="1"/>
            <a:r>
              <a:rPr lang="en-US" dirty="0" smtClean="0"/>
              <a:t>Dendron- tree</a:t>
            </a:r>
          </a:p>
          <a:p>
            <a:pPr lvl="1"/>
            <a:r>
              <a:rPr lang="en-US" dirty="0" smtClean="0"/>
              <a:t>Flora, </a:t>
            </a:r>
            <a:r>
              <a:rPr lang="en-US" dirty="0" err="1" smtClean="0"/>
              <a:t>florum</a:t>
            </a:r>
            <a:r>
              <a:rPr lang="en-US" dirty="0" smtClean="0"/>
              <a:t>, </a:t>
            </a:r>
            <a:r>
              <a:rPr lang="en-US" dirty="0" err="1" smtClean="0"/>
              <a:t>florus</a:t>
            </a:r>
            <a:r>
              <a:rPr lang="en-US" dirty="0" smtClean="0"/>
              <a:t>- flower</a:t>
            </a:r>
          </a:p>
          <a:p>
            <a:pPr lvl="1"/>
            <a:r>
              <a:rPr lang="en-US" dirty="0" err="1" smtClean="0"/>
              <a:t>Phyllus</a:t>
            </a:r>
            <a:r>
              <a:rPr lang="en-US" dirty="0" smtClean="0"/>
              <a:t>, </a:t>
            </a:r>
            <a:r>
              <a:rPr lang="en-US" dirty="0" err="1" smtClean="0"/>
              <a:t>phylla</a:t>
            </a:r>
            <a:r>
              <a:rPr lang="en-US" dirty="0" smtClean="0"/>
              <a:t>- Leaf, leaves</a:t>
            </a:r>
          </a:p>
          <a:p>
            <a:pPr lvl="1"/>
            <a:r>
              <a:rPr lang="en-US" dirty="0" smtClean="0"/>
              <a:t>Caulis- stem of a plant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 Taxonomy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2500" y="1447800"/>
            <a:ext cx="7239000" cy="51816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Latin words to describe characteristics of plants</a:t>
            </a:r>
          </a:p>
          <a:p>
            <a:pPr lvl="1"/>
            <a:r>
              <a:rPr lang="en-US" dirty="0" err="1" smtClean="0"/>
              <a:t>Fragrans</a:t>
            </a:r>
            <a:r>
              <a:rPr lang="en-US" dirty="0" smtClean="0"/>
              <a:t>- Fragrant</a:t>
            </a:r>
          </a:p>
          <a:p>
            <a:pPr lvl="1"/>
            <a:r>
              <a:rPr lang="en-US" dirty="0" err="1" smtClean="0"/>
              <a:t>Arborea</a:t>
            </a:r>
            <a:r>
              <a:rPr lang="en-US" dirty="0" smtClean="0"/>
              <a:t>- tree-like</a:t>
            </a:r>
          </a:p>
          <a:p>
            <a:pPr lvl="1"/>
            <a:r>
              <a:rPr lang="en-US" dirty="0" err="1" smtClean="0"/>
              <a:t>Compactus</a:t>
            </a:r>
            <a:r>
              <a:rPr lang="en-US" dirty="0" smtClean="0"/>
              <a:t>- compact, dense</a:t>
            </a:r>
          </a:p>
          <a:p>
            <a:pPr lvl="1"/>
            <a:r>
              <a:rPr lang="en-US" dirty="0" err="1" smtClean="0"/>
              <a:t>Diversi</a:t>
            </a:r>
            <a:r>
              <a:rPr lang="en-US" dirty="0" smtClean="0"/>
              <a:t>- varying</a:t>
            </a:r>
          </a:p>
          <a:p>
            <a:pPr lvl="1"/>
            <a:r>
              <a:rPr lang="en-US" dirty="0" smtClean="0"/>
              <a:t>Marco- large</a:t>
            </a:r>
          </a:p>
          <a:p>
            <a:pPr lvl="1"/>
            <a:r>
              <a:rPr lang="en-US" dirty="0" smtClean="0"/>
              <a:t>Nana- dwarf</a:t>
            </a:r>
          </a:p>
          <a:p>
            <a:pPr lvl="1"/>
            <a:r>
              <a:rPr lang="en-US" dirty="0" err="1" smtClean="0"/>
              <a:t>Giganteum</a:t>
            </a:r>
            <a:r>
              <a:rPr lang="en-US" dirty="0" smtClean="0"/>
              <a:t>- large</a:t>
            </a:r>
          </a:p>
          <a:p>
            <a:pPr lvl="1"/>
            <a:r>
              <a:rPr lang="en-US" dirty="0" err="1" smtClean="0"/>
              <a:t>Elegans</a:t>
            </a:r>
            <a:r>
              <a:rPr lang="en-US" dirty="0" smtClean="0"/>
              <a:t>- elegant, slender</a:t>
            </a:r>
          </a:p>
          <a:p>
            <a:pPr lvl="1"/>
            <a:r>
              <a:rPr lang="en-US" dirty="0" err="1" smtClean="0"/>
              <a:t>Armatus</a:t>
            </a:r>
            <a:r>
              <a:rPr lang="en-US" dirty="0" smtClean="0"/>
              <a:t>- armed</a:t>
            </a:r>
          </a:p>
          <a:p>
            <a:pPr lvl="1"/>
            <a:r>
              <a:rPr lang="en-US" dirty="0" err="1" smtClean="0"/>
              <a:t>Plumosus</a:t>
            </a:r>
            <a:r>
              <a:rPr lang="en-US" dirty="0" smtClean="0"/>
              <a:t>- Feathery</a:t>
            </a:r>
          </a:p>
          <a:p>
            <a:pPr lvl="1"/>
            <a:r>
              <a:rPr lang="en-US" dirty="0" smtClean="0"/>
              <a:t>Micro- small</a:t>
            </a:r>
          </a:p>
          <a:p>
            <a:pPr lvl="1"/>
            <a:r>
              <a:rPr lang="en-US" dirty="0" err="1" smtClean="0"/>
              <a:t>Adulis</a:t>
            </a:r>
            <a:r>
              <a:rPr lang="en-US" dirty="0" smtClean="0"/>
              <a:t>- edible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 Taxonomy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Grandaflora</a:t>
            </a:r>
            <a:r>
              <a:rPr lang="en-US" dirty="0" smtClean="0"/>
              <a:t>- large showy flowers</a:t>
            </a:r>
          </a:p>
          <a:p>
            <a:r>
              <a:rPr lang="en-US" dirty="0" err="1" smtClean="0"/>
              <a:t>Microphylla</a:t>
            </a:r>
            <a:r>
              <a:rPr lang="en-US" dirty="0" smtClean="0"/>
              <a:t>- small leaves</a:t>
            </a:r>
          </a:p>
          <a:p>
            <a:r>
              <a:rPr lang="en-US" dirty="0" smtClean="0"/>
              <a:t>Genus name is </a:t>
            </a:r>
            <a:r>
              <a:rPr lang="en-US" smtClean="0"/>
              <a:t>always capitalized </a:t>
            </a:r>
            <a:r>
              <a:rPr lang="en-US" dirty="0" smtClean="0"/>
              <a:t>and the species is lower cased. Entire name is in </a:t>
            </a:r>
            <a:r>
              <a:rPr lang="en-US" i="1" dirty="0" smtClean="0"/>
              <a:t>italics</a:t>
            </a:r>
          </a:p>
          <a:p>
            <a:pPr lvl="1"/>
            <a:r>
              <a:rPr lang="en-US" i="1" dirty="0" smtClean="0"/>
              <a:t>Ex. </a:t>
            </a:r>
            <a:r>
              <a:rPr lang="en-US" i="1" dirty="0" err="1" smtClean="0"/>
              <a:t>Helinthus</a:t>
            </a:r>
            <a:r>
              <a:rPr lang="en-US" i="1" dirty="0" smtClean="0"/>
              <a:t> </a:t>
            </a:r>
            <a:r>
              <a:rPr lang="en-US" i="1" dirty="0" err="1" smtClean="0"/>
              <a:t>annuus</a:t>
            </a:r>
            <a:r>
              <a:rPr lang="en-US" i="1" dirty="0" smtClean="0"/>
              <a:t> (</a:t>
            </a:r>
            <a:r>
              <a:rPr lang="en-US" dirty="0" smtClean="0"/>
              <a:t>annual sunflower</a:t>
            </a:r>
          </a:p>
          <a:p>
            <a:pPr lvl="1"/>
            <a:r>
              <a:rPr lang="en-US" i="1" dirty="0" smtClean="0"/>
              <a:t>Ex. </a:t>
            </a:r>
            <a:r>
              <a:rPr lang="en-US" i="1" dirty="0" err="1" smtClean="0"/>
              <a:t>Buchloe</a:t>
            </a:r>
            <a:r>
              <a:rPr lang="en-US" i="1" dirty="0" smtClean="0"/>
              <a:t> </a:t>
            </a:r>
            <a:r>
              <a:rPr lang="en-US" i="1" dirty="0" err="1" smtClean="0"/>
              <a:t>dactyloides</a:t>
            </a:r>
            <a:r>
              <a:rPr lang="en-US" i="1" dirty="0" smtClean="0"/>
              <a:t> (</a:t>
            </a:r>
            <a:r>
              <a:rPr lang="en-US" dirty="0" err="1" smtClean="0"/>
              <a:t>buffalograss</a:t>
            </a:r>
            <a:r>
              <a:rPr lang="en-US" dirty="0" smtClean="0"/>
              <a:t>)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 a piece of paper list 5 things you have used from plants TODAY.</a:t>
            </a:r>
          </a:p>
          <a:p>
            <a:r>
              <a:rPr lang="en-US" dirty="0" smtClean="0"/>
              <a:t>Think of everything from what you eat, what you wear, and things you use</a:t>
            </a:r>
          </a:p>
          <a:p>
            <a:r>
              <a:rPr lang="en-US" dirty="0" smtClean="0"/>
              <a:t>You have 4 minutes to do this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 Uses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Environmental benefits</a:t>
            </a:r>
          </a:p>
          <a:p>
            <a:r>
              <a:rPr lang="en-US" dirty="0" smtClean="0"/>
              <a:t>Food</a:t>
            </a:r>
          </a:p>
          <a:p>
            <a:r>
              <a:rPr lang="en-US" dirty="0" smtClean="0"/>
              <a:t>Fibers</a:t>
            </a:r>
          </a:p>
          <a:p>
            <a:r>
              <a:rPr lang="en-US" dirty="0" smtClean="0"/>
              <a:t>Health Products</a:t>
            </a:r>
          </a:p>
          <a:p>
            <a:r>
              <a:rPr lang="en-US" dirty="0" smtClean="0"/>
              <a:t>Building materials and paper products</a:t>
            </a:r>
          </a:p>
          <a:p>
            <a:r>
              <a:rPr lang="en-US" dirty="0" smtClean="0"/>
              <a:t>Fuel</a:t>
            </a:r>
          </a:p>
          <a:p>
            <a:r>
              <a:rPr lang="en-US" dirty="0" smtClean="0"/>
              <a:t>Beauty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You will need to get a piece of computer paper and make a collage of pictures of things that are plant items, byproducts, or actual plants.</a:t>
            </a:r>
          </a:p>
          <a:p>
            <a:r>
              <a:rPr lang="en-US" dirty="0" smtClean="0"/>
              <a:t>You will present this in the front of the class</a:t>
            </a:r>
          </a:p>
          <a:p>
            <a:r>
              <a:rPr lang="en-US" dirty="0" smtClean="0"/>
              <a:t>Your collage should have at least 12 pictures on it. You may use words but they only count for 2 of your pictures regardless of how many words there are. </a:t>
            </a:r>
          </a:p>
          <a:p>
            <a:r>
              <a:rPr lang="en-US" dirty="0" smtClean="0"/>
              <a:t>There should be no white showing on your paper and your name should be on it spelled out in cut out letters from magazines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Vocabulary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2500" y="2057400"/>
            <a:ext cx="7239000" cy="4419599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Agronomy- deals with raising field crops</a:t>
            </a:r>
          </a:p>
          <a:p>
            <a:r>
              <a:rPr lang="en-US" dirty="0" smtClean="0"/>
              <a:t>Forestry- branch of agriculture that deals with growing and managing trees</a:t>
            </a:r>
          </a:p>
          <a:p>
            <a:r>
              <a:rPr lang="en-US" dirty="0" smtClean="0"/>
              <a:t>Greenhouse- structure with carefully controlled conditions where plants can be grown regardless of temp</a:t>
            </a:r>
          </a:p>
          <a:p>
            <a:r>
              <a:rPr lang="en-US" dirty="0" smtClean="0"/>
              <a:t>Horticulture- growing all types of plants from veggies, turf and ornamental plants</a:t>
            </a:r>
          </a:p>
          <a:p>
            <a:r>
              <a:rPr lang="en-US" dirty="0" smtClean="0"/>
              <a:t>Pulpwood- plant fibers used to make products such as paper</a:t>
            </a:r>
          </a:p>
          <a:p>
            <a:r>
              <a:rPr lang="en-US" dirty="0" smtClean="0"/>
              <a:t>Sod- sections of turf that include the grass plants and the roots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Agronomy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Wheat- grown for seeds which are made into flour</a:t>
            </a:r>
          </a:p>
          <a:p>
            <a:r>
              <a:rPr lang="en-US" dirty="0" smtClean="0"/>
              <a:t>Corn- grown for animals and humans, now used to make fuel to supplement gasoline</a:t>
            </a:r>
          </a:p>
          <a:p>
            <a:r>
              <a:rPr lang="en-US" dirty="0" smtClean="0"/>
              <a:t>Soybeans- oil used for cooking, ink, and fuel. Made into soy products. Used for animal feeds</a:t>
            </a:r>
          </a:p>
          <a:p>
            <a:r>
              <a:rPr lang="en-US" dirty="0" smtClean="0"/>
              <a:t>Fiber crops- cotton, flax and hemp. Cotton jeans to linen napkins to hemp handbags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Horticulture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Landscape design- improvement of the comfort and/or appearance of a piece of land</a:t>
            </a:r>
          </a:p>
          <a:p>
            <a:r>
              <a:rPr lang="en-US" dirty="0" smtClean="0"/>
              <a:t>Nursery Production- Starting, growing, and selling plants </a:t>
            </a:r>
          </a:p>
          <a:p>
            <a:r>
              <a:rPr lang="en-US" dirty="0" smtClean="0"/>
              <a:t>Floriculture- growing flowers for cut flower sales</a:t>
            </a:r>
          </a:p>
          <a:p>
            <a:r>
              <a:rPr lang="en-US" dirty="0" smtClean="0"/>
              <a:t>Turf grass management- growing types of grasses we use in our lawns, parks and sports facilities</a:t>
            </a:r>
          </a:p>
          <a:p>
            <a:r>
              <a:rPr lang="en-US" dirty="0" smtClean="0"/>
              <a:t>Vegetable, fruit and nut production- primarily grown in fields but can be grown in greenhouses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Forestry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Trees can come from tree farms</a:t>
            </a:r>
          </a:p>
          <a:p>
            <a:r>
              <a:rPr lang="en-US" dirty="0" smtClean="0"/>
              <a:t>Can be used for lumber OR for ecological value</a:t>
            </a:r>
          </a:p>
          <a:p>
            <a:r>
              <a:rPr lang="en-US" dirty="0" smtClean="0"/>
              <a:t>Lumber- construction products</a:t>
            </a:r>
          </a:p>
          <a:p>
            <a:r>
              <a:rPr lang="en-US" dirty="0" smtClean="0"/>
              <a:t>Pulpwood- paper products, cardboard, tissues</a:t>
            </a:r>
          </a:p>
          <a:p>
            <a:r>
              <a:rPr lang="en-US" dirty="0" smtClean="0"/>
              <a:t>Seedlings- raised for soil and wildlife conservation projects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Number yourselves 1 through 3</a:t>
            </a:r>
          </a:p>
          <a:p>
            <a:r>
              <a:rPr lang="en-US" dirty="0" smtClean="0"/>
              <a:t>Group1- Agronomy</a:t>
            </a:r>
          </a:p>
          <a:p>
            <a:r>
              <a:rPr lang="en-US" dirty="0" smtClean="0"/>
              <a:t>Group 2- Horticulture</a:t>
            </a:r>
          </a:p>
          <a:p>
            <a:r>
              <a:rPr lang="en-US" dirty="0" smtClean="0"/>
              <a:t>Group 3- Forestry</a:t>
            </a:r>
          </a:p>
          <a:p>
            <a:r>
              <a:rPr lang="en-US" dirty="0" smtClean="0"/>
              <a:t>In your groups make a list of the skills that might be necessary for someone working within that industry. You may use the </a:t>
            </a:r>
            <a:r>
              <a:rPr lang="en-US" dirty="0" err="1" smtClean="0"/>
              <a:t>agriscience</a:t>
            </a:r>
            <a:r>
              <a:rPr lang="en-US" dirty="0" smtClean="0"/>
              <a:t> books in the back of the classroom. You may use any other books that you find in the classroom</a:t>
            </a:r>
          </a:p>
          <a:p>
            <a:r>
              <a:rPr lang="en-US" dirty="0" smtClean="0"/>
              <a:t>You have 15 minutes to do this. I will choose a person in your group at random to present to the class your finding.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131</TotalTime>
  <Words>668</Words>
  <Application>Microsoft Office PowerPoint</Application>
  <PresentationFormat>On-screen Show (4:3)</PresentationFormat>
  <Paragraphs>95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Apex</vt:lpstr>
      <vt:lpstr>Intro to Plant Science</vt:lpstr>
      <vt:lpstr>Activity</vt:lpstr>
      <vt:lpstr>Plant Uses</vt:lpstr>
      <vt:lpstr>Activity </vt:lpstr>
      <vt:lpstr>New Vocabulary</vt:lpstr>
      <vt:lpstr>Agronomy</vt:lpstr>
      <vt:lpstr>Horticulture</vt:lpstr>
      <vt:lpstr>Forestry </vt:lpstr>
      <vt:lpstr>Activity</vt:lpstr>
      <vt:lpstr>Plant Taxonomy</vt:lpstr>
      <vt:lpstr>Plant Taxonomy</vt:lpstr>
      <vt:lpstr>Plant Taxonomy</vt:lpstr>
      <vt:lpstr>Plant Taxonomy</vt:lpstr>
      <vt:lpstr>Plant Taxonomy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 to Plant Science</dc:title>
  <dc:creator>user</dc:creator>
  <cp:lastModifiedBy>user</cp:lastModifiedBy>
  <cp:revision>10</cp:revision>
  <dcterms:created xsi:type="dcterms:W3CDTF">2009-04-14T23:11:27Z</dcterms:created>
  <dcterms:modified xsi:type="dcterms:W3CDTF">2010-03-08T15:33:08Z</dcterms:modified>
</cp:coreProperties>
</file>