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57" r:id="rId3"/>
    <p:sldId id="258" r:id="rId4"/>
    <p:sldId id="259" r:id="rId5"/>
    <p:sldId id="263" r:id="rId6"/>
    <p:sldId id="283" r:id="rId7"/>
    <p:sldId id="282" r:id="rId8"/>
    <p:sldId id="264" r:id="rId9"/>
    <p:sldId id="280" r:id="rId10"/>
    <p:sldId id="281" r:id="rId11"/>
    <p:sldId id="269" r:id="rId12"/>
    <p:sldId id="290" r:id="rId13"/>
    <p:sldId id="295" r:id="rId14"/>
    <p:sldId id="270" r:id="rId15"/>
    <p:sldId id="284" r:id="rId16"/>
    <p:sldId id="288" r:id="rId17"/>
    <p:sldId id="294" r:id="rId18"/>
    <p:sldId id="291" r:id="rId19"/>
    <p:sldId id="326" r:id="rId20"/>
    <p:sldId id="260" r:id="rId21"/>
    <p:sldId id="265" r:id="rId22"/>
    <p:sldId id="285" r:id="rId23"/>
    <p:sldId id="266" r:id="rId24"/>
    <p:sldId id="286" r:id="rId25"/>
    <p:sldId id="289" r:id="rId26"/>
    <p:sldId id="292" r:id="rId27"/>
    <p:sldId id="293" r:id="rId28"/>
    <p:sldId id="287" r:id="rId29"/>
    <p:sldId id="271" r:id="rId30"/>
    <p:sldId id="296" r:id="rId31"/>
    <p:sldId id="318" r:id="rId32"/>
    <p:sldId id="297" r:id="rId33"/>
    <p:sldId id="298" r:id="rId34"/>
    <p:sldId id="268" r:id="rId35"/>
    <p:sldId id="299" r:id="rId36"/>
    <p:sldId id="300" r:id="rId37"/>
    <p:sldId id="273" r:id="rId38"/>
    <p:sldId id="301" r:id="rId39"/>
    <p:sldId id="274" r:id="rId40"/>
    <p:sldId id="303" r:id="rId41"/>
    <p:sldId id="306" r:id="rId42"/>
    <p:sldId id="304" r:id="rId43"/>
    <p:sldId id="305" r:id="rId44"/>
    <p:sldId id="275" r:id="rId45"/>
    <p:sldId id="307" r:id="rId46"/>
    <p:sldId id="322" r:id="rId47"/>
    <p:sldId id="310" r:id="rId48"/>
    <p:sldId id="309" r:id="rId49"/>
    <p:sldId id="311" r:id="rId50"/>
    <p:sldId id="312" r:id="rId51"/>
    <p:sldId id="313" r:id="rId52"/>
    <p:sldId id="325" r:id="rId53"/>
    <p:sldId id="308" r:id="rId54"/>
    <p:sldId id="276" r:id="rId55"/>
    <p:sldId id="314" r:id="rId56"/>
    <p:sldId id="323" r:id="rId57"/>
    <p:sldId id="324" r:id="rId58"/>
    <p:sldId id="316" r:id="rId59"/>
    <p:sldId id="317" r:id="rId60"/>
    <p:sldId id="320" r:id="rId61"/>
    <p:sldId id="321" r:id="rId62"/>
    <p:sldId id="319" r:id="rId6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charset="0"/>
        <a:ea typeface="+mn-ea"/>
        <a:cs typeface="Times New Roman" charset="0"/>
      </a:defRPr>
    </a:lvl1pPr>
    <a:lvl2pPr marL="457200" algn="l" rtl="0" fontAlgn="base">
      <a:spcBef>
        <a:spcPct val="0"/>
      </a:spcBef>
      <a:spcAft>
        <a:spcPct val="0"/>
      </a:spcAft>
      <a:defRPr sz="2400" kern="1200">
        <a:solidFill>
          <a:schemeClr val="tx1"/>
        </a:solidFill>
        <a:latin typeface="Times New Roman" charset="0"/>
        <a:ea typeface="+mn-ea"/>
        <a:cs typeface="Times New Roman" charset="0"/>
      </a:defRPr>
    </a:lvl2pPr>
    <a:lvl3pPr marL="914400" algn="l" rtl="0" fontAlgn="base">
      <a:spcBef>
        <a:spcPct val="0"/>
      </a:spcBef>
      <a:spcAft>
        <a:spcPct val="0"/>
      </a:spcAft>
      <a:defRPr sz="2400" kern="1200">
        <a:solidFill>
          <a:schemeClr val="tx1"/>
        </a:solidFill>
        <a:latin typeface="Times New Roman" charset="0"/>
        <a:ea typeface="+mn-ea"/>
        <a:cs typeface="Times New Roman" charset="0"/>
      </a:defRPr>
    </a:lvl3pPr>
    <a:lvl4pPr marL="1371600" algn="l" rtl="0" fontAlgn="base">
      <a:spcBef>
        <a:spcPct val="0"/>
      </a:spcBef>
      <a:spcAft>
        <a:spcPct val="0"/>
      </a:spcAft>
      <a:defRPr sz="2400" kern="1200">
        <a:solidFill>
          <a:schemeClr val="tx1"/>
        </a:solidFill>
        <a:latin typeface="Times New Roman" charset="0"/>
        <a:ea typeface="+mn-ea"/>
        <a:cs typeface="Times New Roman" charset="0"/>
      </a:defRPr>
    </a:lvl4pPr>
    <a:lvl5pPr marL="1828800" algn="l" rtl="0" fontAlgn="base">
      <a:spcBef>
        <a:spcPct val="0"/>
      </a:spcBef>
      <a:spcAft>
        <a:spcPct val="0"/>
      </a:spcAft>
      <a:defRPr sz="2400" kern="1200">
        <a:solidFill>
          <a:schemeClr val="tx1"/>
        </a:solidFill>
        <a:latin typeface="Times New Roman" charset="0"/>
        <a:ea typeface="+mn-ea"/>
        <a:cs typeface="Times New Roman" charset="0"/>
      </a:defRPr>
    </a:lvl5pPr>
    <a:lvl6pPr marL="2286000" algn="l" defTabSz="914400" rtl="0" eaLnBrk="1" latinLnBrk="0" hangingPunct="1">
      <a:defRPr sz="2400" kern="1200">
        <a:solidFill>
          <a:schemeClr val="tx1"/>
        </a:solidFill>
        <a:latin typeface="Times New Roman" charset="0"/>
        <a:ea typeface="+mn-ea"/>
        <a:cs typeface="Times New Roman" charset="0"/>
      </a:defRPr>
    </a:lvl6pPr>
    <a:lvl7pPr marL="2743200" algn="l" defTabSz="914400" rtl="0" eaLnBrk="1" latinLnBrk="0" hangingPunct="1">
      <a:defRPr sz="2400" kern="1200">
        <a:solidFill>
          <a:schemeClr val="tx1"/>
        </a:solidFill>
        <a:latin typeface="Times New Roman" charset="0"/>
        <a:ea typeface="+mn-ea"/>
        <a:cs typeface="Times New Roman" charset="0"/>
      </a:defRPr>
    </a:lvl7pPr>
    <a:lvl8pPr marL="3200400" algn="l" defTabSz="914400" rtl="0" eaLnBrk="1" latinLnBrk="0" hangingPunct="1">
      <a:defRPr sz="2400" kern="1200">
        <a:solidFill>
          <a:schemeClr val="tx1"/>
        </a:solidFill>
        <a:latin typeface="Times New Roman" charset="0"/>
        <a:ea typeface="+mn-ea"/>
        <a:cs typeface="Times New Roman" charset="0"/>
      </a:defRPr>
    </a:lvl8pPr>
    <a:lvl9pPr marL="3657600" algn="l" defTabSz="914400" rtl="0" eaLnBrk="1" latinLnBrk="0" hangingPunct="1">
      <a:defRPr sz="2400" kern="1200">
        <a:solidFill>
          <a:schemeClr val="tx1"/>
        </a:solidFill>
        <a:latin typeface="Times New Roman" charset="0"/>
        <a:ea typeface="+mn-ea"/>
        <a:cs typeface="Times New Roman"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787"/>
    <p:restoredTop sz="90929"/>
  </p:normalViewPr>
  <p:slideViewPr>
    <p:cSldViewPr>
      <p:cViewPr varScale="1">
        <p:scale>
          <a:sx n="71" d="100"/>
          <a:sy n="71" d="100"/>
        </p:scale>
        <p:origin x="-86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83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4572000" cy="6858000"/>
          </a:xfrm>
          <a:prstGeom prst="rect">
            <a:avLst/>
          </a:prstGeom>
          <a:solidFill>
            <a:srgbClr val="FFFF00"/>
          </a:solidFill>
          <a:ln w="9525">
            <a:noFill/>
            <a:miter lim="800000"/>
            <a:headEnd/>
            <a:tailEnd/>
          </a:ln>
          <a:effectLst/>
        </p:spPr>
        <p:txBody>
          <a:bodyPr wrap="none" anchor="ctr"/>
          <a:lstStyle/>
          <a:p>
            <a:pPr algn="ctr">
              <a:defRPr/>
            </a:pPr>
            <a:endParaRPr kumimoji="1" lang="en-US"/>
          </a:p>
        </p:txBody>
      </p:sp>
      <p:sp>
        <p:nvSpPr>
          <p:cNvPr id="5" name="AutoShape 3"/>
          <p:cNvSpPr>
            <a:spLocks noChangeArrowheads="1"/>
          </p:cNvSpPr>
          <p:nvPr/>
        </p:nvSpPr>
        <p:spPr bwMode="auto">
          <a:xfrm>
            <a:off x="685800" y="990600"/>
            <a:ext cx="5181600" cy="1905000"/>
          </a:xfrm>
          <a:prstGeom prst="roundRect">
            <a:avLst>
              <a:gd name="adj" fmla="val 50000"/>
            </a:avLst>
          </a:prstGeom>
          <a:solidFill>
            <a:schemeClr val="bg1"/>
          </a:solidFill>
          <a:ln w="9525">
            <a:noFill/>
            <a:round/>
            <a:headEnd/>
            <a:tailEnd/>
          </a:ln>
          <a:effectLst/>
        </p:spPr>
        <p:txBody>
          <a:bodyPr wrap="none" anchor="ctr"/>
          <a:lstStyle/>
          <a:p>
            <a:pPr algn="ctr">
              <a:defRPr/>
            </a:pPr>
            <a:endParaRPr kumimoji="1" lang="en-US"/>
          </a:p>
        </p:txBody>
      </p:sp>
      <p:grpSp>
        <p:nvGrpSpPr>
          <p:cNvPr id="6" name="Group 5"/>
          <p:cNvGrpSpPr>
            <a:grpSpLocks/>
          </p:cNvGrpSpPr>
          <p:nvPr/>
        </p:nvGrpSpPr>
        <p:grpSpPr bwMode="auto">
          <a:xfrm>
            <a:off x="3632200" y="4889500"/>
            <a:ext cx="4876800" cy="319088"/>
            <a:chOff x="2288" y="3080"/>
            <a:chExt cx="3072" cy="201"/>
          </a:xfrm>
        </p:grpSpPr>
        <p:sp>
          <p:nvSpPr>
            <p:cNvPr id="7" name="AutoShape 6"/>
            <p:cNvSpPr>
              <a:spLocks noChangeArrowheads="1"/>
            </p:cNvSpPr>
            <p:nvPr/>
          </p:nvSpPr>
          <p:spPr bwMode="auto">
            <a:xfrm flipH="1">
              <a:off x="2288" y="3080"/>
              <a:ext cx="2914" cy="200"/>
            </a:xfrm>
            <a:prstGeom prst="roundRect">
              <a:avLst>
                <a:gd name="adj" fmla="val 0"/>
              </a:avLst>
            </a:prstGeom>
            <a:solidFill>
              <a:schemeClr val="bg2"/>
            </a:solidFill>
            <a:ln w="9525">
              <a:noFill/>
              <a:round/>
              <a:headEnd/>
              <a:tailEnd/>
            </a:ln>
            <a:effectLst/>
          </p:spPr>
          <p:txBody>
            <a:bodyPr wrap="none" anchor="ctr"/>
            <a:lstStyle/>
            <a:p>
              <a:pPr>
                <a:defRPr/>
              </a:pPr>
              <a:endParaRPr lang="en-US"/>
            </a:p>
          </p:txBody>
        </p:sp>
        <p:sp>
          <p:nvSpPr>
            <p:cNvPr id="8" name="AutoShape 7"/>
            <p:cNvSpPr>
              <a:spLocks noChangeArrowheads="1"/>
            </p:cNvSpPr>
            <p:nvPr/>
          </p:nvSpPr>
          <p:spPr bwMode="auto">
            <a:xfrm>
              <a:off x="5196" y="3080"/>
              <a:ext cx="164" cy="201"/>
            </a:xfrm>
            <a:prstGeom prst="flowChartDelay">
              <a:avLst/>
            </a:prstGeom>
            <a:solidFill>
              <a:schemeClr val="bg2"/>
            </a:solidFill>
            <a:ln w="9525">
              <a:noFill/>
              <a:miter lim="800000"/>
              <a:headEnd/>
              <a:tailEnd/>
            </a:ln>
            <a:effectLst/>
          </p:spPr>
          <p:txBody>
            <a:bodyPr wrap="none" anchor="ctr"/>
            <a:lstStyle/>
            <a:p>
              <a:pPr>
                <a:defRPr/>
              </a:pPr>
              <a:endParaRPr lang="en-US"/>
            </a:p>
          </p:txBody>
        </p:sp>
      </p:grpSp>
      <p:pic>
        <p:nvPicPr>
          <p:cNvPr id="9" name="Picture 9" descr="C:\Documents and Settings\Stephen\My Documents\SAE Course\Virginia_Ag_ed.JPG"/>
          <p:cNvPicPr>
            <a:picLocks noChangeAspect="1" noChangeArrowheads="1"/>
          </p:cNvPicPr>
          <p:nvPr/>
        </p:nvPicPr>
        <p:blipFill>
          <a:blip r:embed="rId2" cstate="print"/>
          <a:srcRect/>
          <a:stretch>
            <a:fillRect/>
          </a:stretch>
        </p:blipFill>
        <p:spPr bwMode="auto">
          <a:xfrm>
            <a:off x="685800" y="4343400"/>
            <a:ext cx="2590800" cy="1766888"/>
          </a:xfrm>
          <a:prstGeom prst="rect">
            <a:avLst/>
          </a:prstGeom>
          <a:noFill/>
          <a:ln w="9525">
            <a:noFill/>
            <a:miter lim="800000"/>
            <a:headEnd/>
            <a:tailEnd/>
          </a:ln>
        </p:spPr>
      </p:pic>
      <p:sp>
        <p:nvSpPr>
          <p:cNvPr id="4100" name="Rectangle 4"/>
          <p:cNvSpPr>
            <a:spLocks noGrp="1" noChangeArrowheads="1"/>
          </p:cNvSpPr>
          <p:nvPr>
            <p:ph type="subTitle" idx="1"/>
          </p:nvPr>
        </p:nvSpPr>
        <p:spPr>
          <a:xfrm>
            <a:off x="4673600" y="2927350"/>
            <a:ext cx="3657600" cy="1822450"/>
          </a:xfrm>
        </p:spPr>
        <p:txBody>
          <a:bodyPr anchor="b"/>
          <a:lstStyle>
            <a:lvl1pPr marL="0" indent="0">
              <a:buFont typeface="Wingdings" pitchFamily="2" charset="2"/>
              <a:buNone/>
              <a:defRPr/>
            </a:lvl1pPr>
          </a:lstStyle>
          <a:p>
            <a:r>
              <a:rPr lang="en-US"/>
              <a:t>Click to edit Master subtitle style</a:t>
            </a:r>
          </a:p>
        </p:txBody>
      </p:sp>
      <p:sp>
        <p:nvSpPr>
          <p:cNvPr id="4104" name="Rectangle 8"/>
          <p:cNvSpPr>
            <a:spLocks noGrp="1" noChangeArrowheads="1"/>
          </p:cNvSpPr>
          <p:nvPr>
            <p:ph type="ctrTitle" sz="quarter"/>
          </p:nvPr>
        </p:nvSpPr>
        <p:spPr>
          <a:xfrm>
            <a:off x="936625" y="1425575"/>
            <a:ext cx="7772400" cy="1143000"/>
          </a:xfrm>
        </p:spPr>
        <p:txBody>
          <a:bodyPr anchor="ctr"/>
          <a:lstStyle>
            <a:lvl1pPr algn="ctr">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dt" sz="half" idx="10"/>
          </p:nvPr>
        </p:nvSpPr>
        <p:spPr>
          <a:ln/>
        </p:spPr>
        <p:txBody>
          <a:bodyPr/>
          <a:lstStyle>
            <a:lvl1pPr>
              <a:defRPr/>
            </a:lvl1pPr>
          </a:lstStyle>
          <a:p>
            <a:pPr>
              <a:defRPr/>
            </a:pPr>
            <a:endParaRPr lang="en-US"/>
          </a:p>
        </p:txBody>
      </p:sp>
      <p:sp>
        <p:nvSpPr>
          <p:cNvPr id="5" name="Rectangle 9"/>
          <p:cNvSpPr>
            <a:spLocks noGrp="1" noChangeArrowheads="1"/>
          </p:cNvSpPr>
          <p:nvPr>
            <p:ph type="ftr" sz="quarter" idx="11"/>
          </p:nvPr>
        </p:nvSpPr>
        <p:spPr>
          <a:ln/>
        </p:spPr>
        <p:txBody>
          <a:bodyPr/>
          <a:lstStyle>
            <a:lvl1pPr>
              <a:defRPr/>
            </a:lvl1pPr>
          </a:lstStyle>
          <a:p>
            <a:pPr>
              <a:defRPr/>
            </a:pPr>
            <a:endParaRPr lang="en-US"/>
          </a:p>
        </p:txBody>
      </p:sp>
      <p:sp>
        <p:nvSpPr>
          <p:cNvPr id="6" name="Rectangle 10"/>
          <p:cNvSpPr>
            <a:spLocks noGrp="1" noChangeArrowheads="1"/>
          </p:cNvSpPr>
          <p:nvPr>
            <p:ph type="sldNum" sz="quarter" idx="12"/>
          </p:nvPr>
        </p:nvSpPr>
        <p:spPr>
          <a:ln/>
        </p:spPr>
        <p:txBody>
          <a:bodyPr/>
          <a:lstStyle>
            <a:lvl1pPr>
              <a:defRPr/>
            </a:lvl1pPr>
          </a:lstStyle>
          <a:p>
            <a:pPr>
              <a:defRPr/>
            </a:pPr>
            <a:fld id="{58D54398-C6B3-4FEE-A41E-0ECFC5A2E2E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5150" y="762000"/>
            <a:ext cx="2000250" cy="5334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762000"/>
            <a:ext cx="5848350" cy="5334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dt" sz="half" idx="10"/>
          </p:nvPr>
        </p:nvSpPr>
        <p:spPr>
          <a:ln/>
        </p:spPr>
        <p:txBody>
          <a:bodyPr/>
          <a:lstStyle>
            <a:lvl1pPr>
              <a:defRPr/>
            </a:lvl1pPr>
          </a:lstStyle>
          <a:p>
            <a:pPr>
              <a:defRPr/>
            </a:pPr>
            <a:endParaRPr lang="en-US"/>
          </a:p>
        </p:txBody>
      </p:sp>
      <p:sp>
        <p:nvSpPr>
          <p:cNvPr id="5" name="Rectangle 9"/>
          <p:cNvSpPr>
            <a:spLocks noGrp="1" noChangeArrowheads="1"/>
          </p:cNvSpPr>
          <p:nvPr>
            <p:ph type="ftr" sz="quarter" idx="11"/>
          </p:nvPr>
        </p:nvSpPr>
        <p:spPr>
          <a:ln/>
        </p:spPr>
        <p:txBody>
          <a:bodyPr/>
          <a:lstStyle>
            <a:lvl1pPr>
              <a:defRPr/>
            </a:lvl1pPr>
          </a:lstStyle>
          <a:p>
            <a:pPr>
              <a:defRPr/>
            </a:pPr>
            <a:endParaRPr lang="en-US"/>
          </a:p>
        </p:txBody>
      </p:sp>
      <p:sp>
        <p:nvSpPr>
          <p:cNvPr id="6" name="Rectangle 10"/>
          <p:cNvSpPr>
            <a:spLocks noGrp="1" noChangeArrowheads="1"/>
          </p:cNvSpPr>
          <p:nvPr>
            <p:ph type="sldNum" sz="quarter" idx="12"/>
          </p:nvPr>
        </p:nvSpPr>
        <p:spPr>
          <a:ln/>
        </p:spPr>
        <p:txBody>
          <a:bodyPr/>
          <a:lstStyle>
            <a:lvl1pPr>
              <a:defRPr/>
            </a:lvl1pPr>
          </a:lstStyle>
          <a:p>
            <a:pPr>
              <a:defRPr/>
            </a:pPr>
            <a:fld id="{67820E18-11A0-4B19-B9D3-0F0C96179231}"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80010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2362200"/>
            <a:ext cx="39243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91100" y="2362200"/>
            <a:ext cx="3924300" cy="3733800"/>
          </a:xfrm>
        </p:spPr>
        <p:txBody>
          <a:bodyPr/>
          <a:lstStyle/>
          <a:p>
            <a:pPr lvl="0"/>
            <a:endParaRPr lang="en-US" noProof="0" smtClean="0"/>
          </a:p>
        </p:txBody>
      </p:sp>
      <p:sp>
        <p:nvSpPr>
          <p:cNvPr id="5" name="Rectangle 8"/>
          <p:cNvSpPr>
            <a:spLocks noGrp="1" noChangeArrowheads="1"/>
          </p:cNvSpPr>
          <p:nvPr>
            <p:ph type="dt" sz="half" idx="10"/>
          </p:nvPr>
        </p:nvSpPr>
        <p:spPr>
          <a:ln/>
        </p:spPr>
        <p:txBody>
          <a:bodyPr/>
          <a:lstStyle>
            <a:lvl1pPr>
              <a:defRPr/>
            </a:lvl1pPr>
          </a:lstStyle>
          <a:p>
            <a:pPr>
              <a:defRPr/>
            </a:pPr>
            <a:endParaRPr lang="en-US"/>
          </a:p>
        </p:txBody>
      </p:sp>
      <p:sp>
        <p:nvSpPr>
          <p:cNvPr id="6" name="Rectangle 9"/>
          <p:cNvSpPr>
            <a:spLocks noGrp="1" noChangeArrowheads="1"/>
          </p:cNvSpPr>
          <p:nvPr>
            <p:ph type="ftr" sz="quarter" idx="11"/>
          </p:nvPr>
        </p:nvSpPr>
        <p:spPr>
          <a:ln/>
        </p:spPr>
        <p:txBody>
          <a:bodyPr/>
          <a:lstStyle>
            <a:lvl1pPr>
              <a:defRPr/>
            </a:lvl1pPr>
          </a:lstStyle>
          <a:p>
            <a:pPr>
              <a:defRPr/>
            </a:pPr>
            <a:endParaRPr lang="en-US"/>
          </a:p>
        </p:txBody>
      </p:sp>
      <p:sp>
        <p:nvSpPr>
          <p:cNvPr id="7" name="Rectangle 10"/>
          <p:cNvSpPr>
            <a:spLocks noGrp="1" noChangeArrowheads="1"/>
          </p:cNvSpPr>
          <p:nvPr>
            <p:ph type="sldNum" sz="quarter" idx="12"/>
          </p:nvPr>
        </p:nvSpPr>
        <p:spPr>
          <a:ln/>
        </p:spPr>
        <p:txBody>
          <a:bodyPr/>
          <a:lstStyle>
            <a:lvl1pPr>
              <a:defRPr/>
            </a:lvl1pPr>
          </a:lstStyle>
          <a:p>
            <a:pPr>
              <a:defRPr/>
            </a:pPr>
            <a:fld id="{BDAE5805-3A5C-4306-95F9-230C39B9B9D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dt" sz="half" idx="10"/>
          </p:nvPr>
        </p:nvSpPr>
        <p:spPr>
          <a:ln/>
        </p:spPr>
        <p:txBody>
          <a:bodyPr/>
          <a:lstStyle>
            <a:lvl1pPr>
              <a:defRPr/>
            </a:lvl1pPr>
          </a:lstStyle>
          <a:p>
            <a:pPr>
              <a:defRPr/>
            </a:pPr>
            <a:endParaRPr lang="en-US"/>
          </a:p>
        </p:txBody>
      </p:sp>
      <p:sp>
        <p:nvSpPr>
          <p:cNvPr id="5" name="Rectangle 9"/>
          <p:cNvSpPr>
            <a:spLocks noGrp="1" noChangeArrowheads="1"/>
          </p:cNvSpPr>
          <p:nvPr>
            <p:ph type="ftr" sz="quarter" idx="11"/>
          </p:nvPr>
        </p:nvSpPr>
        <p:spPr>
          <a:ln/>
        </p:spPr>
        <p:txBody>
          <a:bodyPr/>
          <a:lstStyle>
            <a:lvl1pPr>
              <a:defRPr/>
            </a:lvl1pPr>
          </a:lstStyle>
          <a:p>
            <a:pPr>
              <a:defRPr/>
            </a:pPr>
            <a:endParaRPr lang="en-US"/>
          </a:p>
        </p:txBody>
      </p:sp>
      <p:sp>
        <p:nvSpPr>
          <p:cNvPr id="6" name="Rectangle 10"/>
          <p:cNvSpPr>
            <a:spLocks noGrp="1" noChangeArrowheads="1"/>
          </p:cNvSpPr>
          <p:nvPr>
            <p:ph type="sldNum" sz="quarter" idx="12"/>
          </p:nvPr>
        </p:nvSpPr>
        <p:spPr>
          <a:ln/>
        </p:spPr>
        <p:txBody>
          <a:bodyPr/>
          <a:lstStyle>
            <a:lvl1pPr>
              <a:defRPr/>
            </a:lvl1pPr>
          </a:lstStyle>
          <a:p>
            <a:pPr>
              <a:defRPr/>
            </a:pPr>
            <a:fld id="{3C51B5AB-0DA7-4373-9C64-D4436AF68DA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dt" sz="half" idx="10"/>
          </p:nvPr>
        </p:nvSpPr>
        <p:spPr>
          <a:ln/>
        </p:spPr>
        <p:txBody>
          <a:bodyPr/>
          <a:lstStyle>
            <a:lvl1pPr>
              <a:defRPr/>
            </a:lvl1pPr>
          </a:lstStyle>
          <a:p>
            <a:pPr>
              <a:defRPr/>
            </a:pPr>
            <a:endParaRPr lang="en-US"/>
          </a:p>
        </p:txBody>
      </p:sp>
      <p:sp>
        <p:nvSpPr>
          <p:cNvPr id="5" name="Rectangle 9"/>
          <p:cNvSpPr>
            <a:spLocks noGrp="1" noChangeArrowheads="1"/>
          </p:cNvSpPr>
          <p:nvPr>
            <p:ph type="ftr" sz="quarter" idx="11"/>
          </p:nvPr>
        </p:nvSpPr>
        <p:spPr>
          <a:ln/>
        </p:spPr>
        <p:txBody>
          <a:bodyPr/>
          <a:lstStyle>
            <a:lvl1pPr>
              <a:defRPr/>
            </a:lvl1pPr>
          </a:lstStyle>
          <a:p>
            <a:pPr>
              <a:defRPr/>
            </a:pPr>
            <a:endParaRPr lang="en-US"/>
          </a:p>
        </p:txBody>
      </p:sp>
      <p:sp>
        <p:nvSpPr>
          <p:cNvPr id="6" name="Rectangle 10"/>
          <p:cNvSpPr>
            <a:spLocks noGrp="1" noChangeArrowheads="1"/>
          </p:cNvSpPr>
          <p:nvPr>
            <p:ph type="sldNum" sz="quarter" idx="12"/>
          </p:nvPr>
        </p:nvSpPr>
        <p:spPr>
          <a:ln/>
        </p:spPr>
        <p:txBody>
          <a:bodyPr/>
          <a:lstStyle>
            <a:lvl1pPr>
              <a:defRPr/>
            </a:lvl1pPr>
          </a:lstStyle>
          <a:p>
            <a:pPr>
              <a:defRPr/>
            </a:pPr>
            <a:fld id="{EDADC4EE-B94A-4DC4-BA3D-485FEDFDDD4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2362200"/>
            <a:ext cx="39243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362200"/>
            <a:ext cx="39243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8"/>
          <p:cNvSpPr>
            <a:spLocks noGrp="1" noChangeArrowheads="1"/>
          </p:cNvSpPr>
          <p:nvPr>
            <p:ph type="dt" sz="half" idx="10"/>
          </p:nvPr>
        </p:nvSpPr>
        <p:spPr>
          <a:ln/>
        </p:spPr>
        <p:txBody>
          <a:bodyPr/>
          <a:lstStyle>
            <a:lvl1pPr>
              <a:defRPr/>
            </a:lvl1pPr>
          </a:lstStyle>
          <a:p>
            <a:pPr>
              <a:defRPr/>
            </a:pPr>
            <a:endParaRPr lang="en-US"/>
          </a:p>
        </p:txBody>
      </p:sp>
      <p:sp>
        <p:nvSpPr>
          <p:cNvPr id="6" name="Rectangle 9"/>
          <p:cNvSpPr>
            <a:spLocks noGrp="1" noChangeArrowheads="1"/>
          </p:cNvSpPr>
          <p:nvPr>
            <p:ph type="ftr" sz="quarter" idx="11"/>
          </p:nvPr>
        </p:nvSpPr>
        <p:spPr>
          <a:ln/>
        </p:spPr>
        <p:txBody>
          <a:bodyPr/>
          <a:lstStyle>
            <a:lvl1pPr>
              <a:defRPr/>
            </a:lvl1pPr>
          </a:lstStyle>
          <a:p>
            <a:pPr>
              <a:defRPr/>
            </a:pPr>
            <a:endParaRPr lang="en-US"/>
          </a:p>
        </p:txBody>
      </p:sp>
      <p:sp>
        <p:nvSpPr>
          <p:cNvPr id="7" name="Rectangle 10"/>
          <p:cNvSpPr>
            <a:spLocks noGrp="1" noChangeArrowheads="1"/>
          </p:cNvSpPr>
          <p:nvPr>
            <p:ph type="sldNum" sz="quarter" idx="12"/>
          </p:nvPr>
        </p:nvSpPr>
        <p:spPr>
          <a:ln/>
        </p:spPr>
        <p:txBody>
          <a:bodyPr/>
          <a:lstStyle>
            <a:lvl1pPr>
              <a:defRPr/>
            </a:lvl1pPr>
          </a:lstStyle>
          <a:p>
            <a:pPr>
              <a:defRPr/>
            </a:pPr>
            <a:fld id="{4C6FFC67-3B64-47F1-8CFE-A859CACAEFD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8"/>
          <p:cNvSpPr>
            <a:spLocks noGrp="1" noChangeArrowheads="1"/>
          </p:cNvSpPr>
          <p:nvPr>
            <p:ph type="dt" sz="half" idx="10"/>
          </p:nvPr>
        </p:nvSpPr>
        <p:spPr>
          <a:ln/>
        </p:spPr>
        <p:txBody>
          <a:bodyPr/>
          <a:lstStyle>
            <a:lvl1pPr>
              <a:defRPr/>
            </a:lvl1pPr>
          </a:lstStyle>
          <a:p>
            <a:pPr>
              <a:defRPr/>
            </a:pPr>
            <a:endParaRPr lang="en-US"/>
          </a:p>
        </p:txBody>
      </p:sp>
      <p:sp>
        <p:nvSpPr>
          <p:cNvPr id="8" name="Rectangle 9"/>
          <p:cNvSpPr>
            <a:spLocks noGrp="1" noChangeArrowheads="1"/>
          </p:cNvSpPr>
          <p:nvPr>
            <p:ph type="ftr" sz="quarter" idx="11"/>
          </p:nvPr>
        </p:nvSpPr>
        <p:spPr>
          <a:ln/>
        </p:spPr>
        <p:txBody>
          <a:bodyPr/>
          <a:lstStyle>
            <a:lvl1pPr>
              <a:defRPr/>
            </a:lvl1pPr>
          </a:lstStyle>
          <a:p>
            <a:pPr>
              <a:defRPr/>
            </a:pPr>
            <a:endParaRPr lang="en-US"/>
          </a:p>
        </p:txBody>
      </p:sp>
      <p:sp>
        <p:nvSpPr>
          <p:cNvPr id="9" name="Rectangle 10"/>
          <p:cNvSpPr>
            <a:spLocks noGrp="1" noChangeArrowheads="1"/>
          </p:cNvSpPr>
          <p:nvPr>
            <p:ph type="sldNum" sz="quarter" idx="12"/>
          </p:nvPr>
        </p:nvSpPr>
        <p:spPr>
          <a:ln/>
        </p:spPr>
        <p:txBody>
          <a:bodyPr/>
          <a:lstStyle>
            <a:lvl1pPr>
              <a:defRPr/>
            </a:lvl1pPr>
          </a:lstStyle>
          <a:p>
            <a:pPr>
              <a:defRPr/>
            </a:pPr>
            <a:fld id="{62F9FBAE-E331-45E2-9F36-4829E38FA46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8"/>
          <p:cNvSpPr>
            <a:spLocks noGrp="1" noChangeArrowheads="1"/>
          </p:cNvSpPr>
          <p:nvPr>
            <p:ph type="dt" sz="half" idx="10"/>
          </p:nvPr>
        </p:nvSpPr>
        <p:spPr>
          <a:ln/>
        </p:spPr>
        <p:txBody>
          <a:bodyPr/>
          <a:lstStyle>
            <a:lvl1pPr>
              <a:defRPr/>
            </a:lvl1pPr>
          </a:lstStyle>
          <a:p>
            <a:pPr>
              <a:defRPr/>
            </a:pPr>
            <a:endParaRPr lang="en-US"/>
          </a:p>
        </p:txBody>
      </p:sp>
      <p:sp>
        <p:nvSpPr>
          <p:cNvPr id="4" name="Rectangle 9"/>
          <p:cNvSpPr>
            <a:spLocks noGrp="1" noChangeArrowheads="1"/>
          </p:cNvSpPr>
          <p:nvPr>
            <p:ph type="ftr" sz="quarter" idx="11"/>
          </p:nvPr>
        </p:nvSpPr>
        <p:spPr>
          <a:ln/>
        </p:spPr>
        <p:txBody>
          <a:bodyPr/>
          <a:lstStyle>
            <a:lvl1pPr>
              <a:defRPr/>
            </a:lvl1pPr>
          </a:lstStyle>
          <a:p>
            <a:pPr>
              <a:defRPr/>
            </a:pPr>
            <a:endParaRPr lang="en-US"/>
          </a:p>
        </p:txBody>
      </p:sp>
      <p:sp>
        <p:nvSpPr>
          <p:cNvPr id="5" name="Rectangle 10"/>
          <p:cNvSpPr>
            <a:spLocks noGrp="1" noChangeArrowheads="1"/>
          </p:cNvSpPr>
          <p:nvPr>
            <p:ph type="sldNum" sz="quarter" idx="12"/>
          </p:nvPr>
        </p:nvSpPr>
        <p:spPr>
          <a:ln/>
        </p:spPr>
        <p:txBody>
          <a:bodyPr/>
          <a:lstStyle>
            <a:lvl1pPr>
              <a:defRPr/>
            </a:lvl1pPr>
          </a:lstStyle>
          <a:p>
            <a:pPr>
              <a:defRPr/>
            </a:pPr>
            <a:fld id="{32156DA9-36B7-4A25-89E0-5D892494470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en-US"/>
          </a:p>
        </p:txBody>
      </p:sp>
      <p:sp>
        <p:nvSpPr>
          <p:cNvPr id="3" name="Rectangle 9"/>
          <p:cNvSpPr>
            <a:spLocks noGrp="1" noChangeArrowheads="1"/>
          </p:cNvSpPr>
          <p:nvPr>
            <p:ph type="ftr" sz="quarter" idx="11"/>
          </p:nvPr>
        </p:nvSpPr>
        <p:spPr>
          <a:ln/>
        </p:spPr>
        <p:txBody>
          <a:bodyPr/>
          <a:lstStyle>
            <a:lvl1pPr>
              <a:defRPr/>
            </a:lvl1pPr>
          </a:lstStyle>
          <a:p>
            <a:pPr>
              <a:defRPr/>
            </a:pPr>
            <a:endParaRPr lang="en-US"/>
          </a:p>
        </p:txBody>
      </p:sp>
      <p:sp>
        <p:nvSpPr>
          <p:cNvPr id="4" name="Rectangle 10"/>
          <p:cNvSpPr>
            <a:spLocks noGrp="1" noChangeArrowheads="1"/>
          </p:cNvSpPr>
          <p:nvPr>
            <p:ph type="sldNum" sz="quarter" idx="12"/>
          </p:nvPr>
        </p:nvSpPr>
        <p:spPr>
          <a:ln/>
        </p:spPr>
        <p:txBody>
          <a:bodyPr/>
          <a:lstStyle>
            <a:lvl1pPr>
              <a:defRPr/>
            </a:lvl1pPr>
          </a:lstStyle>
          <a:p>
            <a:pPr>
              <a:defRPr/>
            </a:pPr>
            <a:fld id="{FB83D338-98E5-448C-832D-FEFB0067969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endParaRPr lang="en-US"/>
          </a:p>
        </p:txBody>
      </p:sp>
      <p:sp>
        <p:nvSpPr>
          <p:cNvPr id="6" name="Rectangle 9"/>
          <p:cNvSpPr>
            <a:spLocks noGrp="1" noChangeArrowheads="1"/>
          </p:cNvSpPr>
          <p:nvPr>
            <p:ph type="ftr" sz="quarter" idx="11"/>
          </p:nvPr>
        </p:nvSpPr>
        <p:spPr>
          <a:ln/>
        </p:spPr>
        <p:txBody>
          <a:bodyPr/>
          <a:lstStyle>
            <a:lvl1pPr>
              <a:defRPr/>
            </a:lvl1pPr>
          </a:lstStyle>
          <a:p>
            <a:pPr>
              <a:defRPr/>
            </a:pPr>
            <a:endParaRPr lang="en-US"/>
          </a:p>
        </p:txBody>
      </p:sp>
      <p:sp>
        <p:nvSpPr>
          <p:cNvPr id="7" name="Rectangle 10"/>
          <p:cNvSpPr>
            <a:spLocks noGrp="1" noChangeArrowheads="1"/>
          </p:cNvSpPr>
          <p:nvPr>
            <p:ph type="sldNum" sz="quarter" idx="12"/>
          </p:nvPr>
        </p:nvSpPr>
        <p:spPr>
          <a:ln/>
        </p:spPr>
        <p:txBody>
          <a:bodyPr/>
          <a:lstStyle>
            <a:lvl1pPr>
              <a:defRPr/>
            </a:lvl1pPr>
          </a:lstStyle>
          <a:p>
            <a:pPr>
              <a:defRPr/>
            </a:pPr>
            <a:fld id="{342FE958-6638-431D-8743-CDB451E77DF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endParaRPr lang="en-US"/>
          </a:p>
        </p:txBody>
      </p:sp>
      <p:sp>
        <p:nvSpPr>
          <p:cNvPr id="6" name="Rectangle 9"/>
          <p:cNvSpPr>
            <a:spLocks noGrp="1" noChangeArrowheads="1"/>
          </p:cNvSpPr>
          <p:nvPr>
            <p:ph type="ftr" sz="quarter" idx="11"/>
          </p:nvPr>
        </p:nvSpPr>
        <p:spPr>
          <a:ln/>
        </p:spPr>
        <p:txBody>
          <a:bodyPr/>
          <a:lstStyle>
            <a:lvl1pPr>
              <a:defRPr/>
            </a:lvl1pPr>
          </a:lstStyle>
          <a:p>
            <a:pPr>
              <a:defRPr/>
            </a:pPr>
            <a:endParaRPr lang="en-US"/>
          </a:p>
        </p:txBody>
      </p:sp>
      <p:sp>
        <p:nvSpPr>
          <p:cNvPr id="7" name="Rectangle 10"/>
          <p:cNvSpPr>
            <a:spLocks noGrp="1" noChangeArrowheads="1"/>
          </p:cNvSpPr>
          <p:nvPr>
            <p:ph type="sldNum" sz="quarter" idx="12"/>
          </p:nvPr>
        </p:nvSpPr>
        <p:spPr>
          <a:ln/>
        </p:spPr>
        <p:txBody>
          <a:bodyPr/>
          <a:lstStyle>
            <a:lvl1pPr>
              <a:defRPr/>
            </a:lvl1pPr>
          </a:lstStyle>
          <a:p>
            <a:pPr>
              <a:defRPr/>
            </a:pPr>
            <a:fld id="{855279DD-E425-4BB4-A4A8-4DF3F850A84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3200400" cy="6858000"/>
            <a:chOff x="0" y="0"/>
            <a:chExt cx="2016" cy="4320"/>
          </a:xfrm>
        </p:grpSpPr>
        <p:sp>
          <p:nvSpPr>
            <p:cNvPr id="3075" name="Rectangle 3"/>
            <p:cNvSpPr>
              <a:spLocks noChangeArrowheads="1"/>
            </p:cNvSpPr>
            <p:nvPr/>
          </p:nvSpPr>
          <p:spPr bwMode="auto">
            <a:xfrm>
              <a:off x="0" y="0"/>
              <a:ext cx="480" cy="4320"/>
            </a:xfrm>
            <a:prstGeom prst="rect">
              <a:avLst/>
            </a:prstGeom>
            <a:solidFill>
              <a:srgbClr val="FFFF00"/>
            </a:solidFill>
            <a:ln w="9525">
              <a:noFill/>
              <a:miter lim="800000"/>
              <a:headEnd/>
              <a:tailEnd/>
            </a:ln>
            <a:effectLst/>
          </p:spPr>
          <p:txBody>
            <a:bodyPr wrap="none" anchor="ctr"/>
            <a:lstStyle/>
            <a:p>
              <a:pPr>
                <a:defRPr/>
              </a:pPr>
              <a:endParaRPr lang="en-US"/>
            </a:p>
          </p:txBody>
        </p:sp>
        <p:sp>
          <p:nvSpPr>
            <p:cNvPr id="3076" name="Rectangle 4"/>
            <p:cNvSpPr>
              <a:spLocks noChangeArrowheads="1"/>
            </p:cNvSpPr>
            <p:nvPr/>
          </p:nvSpPr>
          <p:spPr bwMode="auto">
            <a:xfrm>
              <a:off x="432" y="0"/>
              <a:ext cx="1584" cy="672"/>
            </a:xfrm>
            <a:prstGeom prst="rect">
              <a:avLst/>
            </a:prstGeom>
            <a:solidFill>
              <a:srgbClr val="FFFF00"/>
            </a:solidFill>
            <a:ln w="9525">
              <a:noFill/>
              <a:miter lim="800000"/>
              <a:headEnd/>
              <a:tailEnd/>
            </a:ln>
            <a:effectLst/>
          </p:spPr>
          <p:txBody>
            <a:bodyPr wrap="none" anchor="ctr"/>
            <a:lstStyle/>
            <a:p>
              <a:pPr>
                <a:defRPr/>
              </a:pPr>
              <a:endParaRPr lang="en-US"/>
            </a:p>
          </p:txBody>
        </p:sp>
      </p:grpSp>
      <p:sp>
        <p:nvSpPr>
          <p:cNvPr id="3077" name="AutoShape 5"/>
          <p:cNvSpPr>
            <a:spLocks noChangeArrowheads="1"/>
          </p:cNvSpPr>
          <p:nvPr/>
        </p:nvSpPr>
        <p:spPr bwMode="auto">
          <a:xfrm>
            <a:off x="762000" y="762000"/>
            <a:ext cx="5105400" cy="609600"/>
          </a:xfrm>
          <a:prstGeom prst="roundRect">
            <a:avLst>
              <a:gd name="adj" fmla="val 50000"/>
            </a:avLst>
          </a:prstGeom>
          <a:solidFill>
            <a:schemeClr val="bg1"/>
          </a:solidFill>
          <a:ln w="9525">
            <a:noFill/>
            <a:round/>
            <a:headEnd/>
            <a:tailEnd/>
          </a:ln>
          <a:effectLst/>
        </p:spPr>
        <p:txBody>
          <a:bodyPr wrap="none" anchor="ctr"/>
          <a:lstStyle/>
          <a:p>
            <a:pPr algn="ctr">
              <a:defRPr/>
            </a:pPr>
            <a:endParaRPr kumimoji="1" lang="en-US"/>
          </a:p>
        </p:txBody>
      </p:sp>
      <p:sp>
        <p:nvSpPr>
          <p:cNvPr id="1028" name="Rectangle 6"/>
          <p:cNvSpPr>
            <a:spLocks noGrp="1" noChangeArrowheads="1"/>
          </p:cNvSpPr>
          <p:nvPr>
            <p:ph type="title"/>
          </p:nvPr>
        </p:nvSpPr>
        <p:spPr bwMode="auto">
          <a:xfrm>
            <a:off x="914400" y="762000"/>
            <a:ext cx="80010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9" name="Rectangle 7"/>
          <p:cNvSpPr>
            <a:spLocks noGrp="1" noChangeArrowheads="1"/>
          </p:cNvSpPr>
          <p:nvPr>
            <p:ph type="body" idx="1"/>
          </p:nvPr>
        </p:nvSpPr>
        <p:spPr bwMode="auto">
          <a:xfrm>
            <a:off x="914400" y="2362200"/>
            <a:ext cx="8001000" cy="3733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80" name="Rectangle 8"/>
          <p:cNvSpPr>
            <a:spLocks noGrp="1" noChangeArrowheads="1"/>
          </p:cNvSpPr>
          <p:nvPr>
            <p:ph type="dt" sz="half" idx="2"/>
          </p:nvPr>
        </p:nvSpPr>
        <p:spPr bwMode="auto">
          <a:xfrm>
            <a:off x="7010400" y="6553200"/>
            <a:ext cx="1905000"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a:defRPr sz="1400" smtClean="0">
                <a:latin typeface="+mn-lt"/>
              </a:defRPr>
            </a:lvl1pPr>
          </a:lstStyle>
          <a:p>
            <a:pPr>
              <a:defRPr/>
            </a:pPr>
            <a:endParaRPr lang="en-US"/>
          </a:p>
        </p:txBody>
      </p:sp>
      <p:sp>
        <p:nvSpPr>
          <p:cNvPr id="3081" name="Rectangle 9"/>
          <p:cNvSpPr>
            <a:spLocks noGrp="1" noChangeArrowheads="1"/>
          </p:cNvSpPr>
          <p:nvPr>
            <p:ph type="ftr" sz="quarter" idx="3"/>
          </p:nvPr>
        </p:nvSpPr>
        <p:spPr bwMode="auto">
          <a:xfrm>
            <a:off x="2936875" y="6529388"/>
            <a:ext cx="2895600"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ctr">
              <a:defRPr sz="1400" smtClean="0">
                <a:latin typeface="+mn-lt"/>
              </a:defRPr>
            </a:lvl1pPr>
          </a:lstStyle>
          <a:p>
            <a:pPr>
              <a:defRPr/>
            </a:pPr>
            <a:endParaRPr lang="en-US"/>
          </a:p>
        </p:txBody>
      </p:sp>
      <p:sp>
        <p:nvSpPr>
          <p:cNvPr id="3082" name="Rectangle 10"/>
          <p:cNvSpPr>
            <a:spLocks noGrp="1" noChangeArrowheads="1"/>
          </p:cNvSpPr>
          <p:nvPr>
            <p:ph type="sldNum" sz="quarter" idx="4"/>
          </p:nvPr>
        </p:nvSpPr>
        <p:spPr bwMode="auto">
          <a:xfrm>
            <a:off x="84138" y="6343650"/>
            <a:ext cx="587375" cy="4889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spAutoFit/>
          </a:bodyPr>
          <a:lstStyle>
            <a:lvl1pPr>
              <a:defRPr sz="2600" b="1" smtClean="0">
                <a:solidFill>
                  <a:schemeClr val="bg1"/>
                </a:solidFill>
                <a:latin typeface="+mn-lt"/>
              </a:defRPr>
            </a:lvl1pPr>
          </a:lstStyle>
          <a:p>
            <a:pPr>
              <a:defRPr/>
            </a:pPr>
            <a:fld id="{11931E70-87BC-4E73-B720-81B316D426C4}" type="slidenum">
              <a:rPr lang="en-US"/>
              <a:pPr>
                <a:defRPr/>
              </a:pPr>
              <a:t>‹#›</a:t>
            </a:fld>
            <a:endParaRPr lang="en-US"/>
          </a:p>
        </p:txBody>
      </p:sp>
      <p:grpSp>
        <p:nvGrpSpPr>
          <p:cNvPr id="1033" name="Group 11"/>
          <p:cNvGrpSpPr>
            <a:grpSpLocks/>
          </p:cNvGrpSpPr>
          <p:nvPr/>
        </p:nvGrpSpPr>
        <p:grpSpPr bwMode="auto">
          <a:xfrm>
            <a:off x="228600" y="1981200"/>
            <a:ext cx="7391400" cy="319088"/>
            <a:chOff x="144" y="1248"/>
            <a:chExt cx="4656" cy="201"/>
          </a:xfrm>
        </p:grpSpPr>
        <p:sp>
          <p:nvSpPr>
            <p:cNvPr id="3084" name="AutoShape 12"/>
            <p:cNvSpPr>
              <a:spLocks noChangeArrowheads="1"/>
            </p:cNvSpPr>
            <p:nvPr/>
          </p:nvSpPr>
          <p:spPr bwMode="auto">
            <a:xfrm>
              <a:off x="384" y="1248"/>
              <a:ext cx="4416" cy="200"/>
            </a:xfrm>
            <a:prstGeom prst="roundRect">
              <a:avLst>
                <a:gd name="adj" fmla="val 0"/>
              </a:avLst>
            </a:prstGeom>
            <a:solidFill>
              <a:schemeClr val="bg2"/>
            </a:solidFill>
            <a:ln w="9525">
              <a:noFill/>
              <a:round/>
              <a:headEnd/>
              <a:tailEnd/>
            </a:ln>
            <a:effectLst/>
          </p:spPr>
          <p:txBody>
            <a:bodyPr wrap="none" anchor="ctr"/>
            <a:lstStyle/>
            <a:p>
              <a:pPr>
                <a:defRPr/>
              </a:pPr>
              <a:endParaRPr lang="en-US"/>
            </a:p>
          </p:txBody>
        </p:sp>
        <p:sp>
          <p:nvSpPr>
            <p:cNvPr id="3085" name="AutoShape 13"/>
            <p:cNvSpPr>
              <a:spLocks noChangeArrowheads="1"/>
            </p:cNvSpPr>
            <p:nvPr/>
          </p:nvSpPr>
          <p:spPr bwMode="auto">
            <a:xfrm flipH="1">
              <a:off x="144" y="1248"/>
              <a:ext cx="248" cy="201"/>
            </a:xfrm>
            <a:prstGeom prst="flowChartDelay">
              <a:avLst/>
            </a:prstGeom>
            <a:solidFill>
              <a:schemeClr val="bg2"/>
            </a:solidFill>
            <a:ln w="9525">
              <a:noFill/>
              <a:miter lim="800000"/>
              <a:headEnd/>
              <a:tailEnd/>
            </a:ln>
            <a:effectLst/>
          </p:spPr>
          <p:txBody>
            <a:bodyPr wrap="none" anchor="ct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0" fontAlgn="base" hangingPunct="0">
        <a:lnSpc>
          <a:spcPct val="90000"/>
        </a:lnSpc>
        <a:spcBef>
          <a:spcPct val="0"/>
        </a:spcBef>
        <a:spcAft>
          <a:spcPct val="0"/>
        </a:spcAft>
        <a:defRPr sz="3600" b="1">
          <a:solidFill>
            <a:schemeClr val="tx1"/>
          </a:solidFill>
          <a:latin typeface="+mj-lt"/>
          <a:ea typeface="+mj-ea"/>
          <a:cs typeface="+mj-cs"/>
        </a:defRPr>
      </a:lvl1pPr>
      <a:lvl2pPr algn="l" rtl="0" eaLnBrk="0" fontAlgn="base" hangingPunct="0">
        <a:lnSpc>
          <a:spcPct val="90000"/>
        </a:lnSpc>
        <a:spcBef>
          <a:spcPct val="0"/>
        </a:spcBef>
        <a:spcAft>
          <a:spcPct val="0"/>
        </a:spcAft>
        <a:defRPr sz="3600" b="1">
          <a:solidFill>
            <a:schemeClr val="tx1"/>
          </a:solidFill>
          <a:latin typeface="Arial" charset="0"/>
          <a:cs typeface="Times New Roman" charset="0"/>
        </a:defRPr>
      </a:lvl2pPr>
      <a:lvl3pPr algn="l" rtl="0" eaLnBrk="0" fontAlgn="base" hangingPunct="0">
        <a:lnSpc>
          <a:spcPct val="90000"/>
        </a:lnSpc>
        <a:spcBef>
          <a:spcPct val="0"/>
        </a:spcBef>
        <a:spcAft>
          <a:spcPct val="0"/>
        </a:spcAft>
        <a:defRPr sz="3600" b="1">
          <a:solidFill>
            <a:schemeClr val="tx1"/>
          </a:solidFill>
          <a:latin typeface="Arial" charset="0"/>
          <a:cs typeface="Times New Roman" charset="0"/>
        </a:defRPr>
      </a:lvl3pPr>
      <a:lvl4pPr algn="l" rtl="0" eaLnBrk="0" fontAlgn="base" hangingPunct="0">
        <a:lnSpc>
          <a:spcPct val="90000"/>
        </a:lnSpc>
        <a:spcBef>
          <a:spcPct val="0"/>
        </a:spcBef>
        <a:spcAft>
          <a:spcPct val="0"/>
        </a:spcAft>
        <a:defRPr sz="3600" b="1">
          <a:solidFill>
            <a:schemeClr val="tx1"/>
          </a:solidFill>
          <a:latin typeface="Arial" charset="0"/>
          <a:cs typeface="Times New Roman" charset="0"/>
        </a:defRPr>
      </a:lvl4pPr>
      <a:lvl5pPr algn="l" rtl="0" eaLnBrk="0" fontAlgn="base" hangingPunct="0">
        <a:lnSpc>
          <a:spcPct val="90000"/>
        </a:lnSpc>
        <a:spcBef>
          <a:spcPct val="0"/>
        </a:spcBef>
        <a:spcAft>
          <a:spcPct val="0"/>
        </a:spcAft>
        <a:defRPr sz="3600" b="1">
          <a:solidFill>
            <a:schemeClr val="tx1"/>
          </a:solidFill>
          <a:latin typeface="Arial" charset="0"/>
          <a:cs typeface="Times New Roman" charset="0"/>
        </a:defRPr>
      </a:lvl5pPr>
      <a:lvl6pPr marL="457200" algn="l" rtl="0" fontAlgn="base">
        <a:lnSpc>
          <a:spcPct val="90000"/>
        </a:lnSpc>
        <a:spcBef>
          <a:spcPct val="0"/>
        </a:spcBef>
        <a:spcAft>
          <a:spcPct val="0"/>
        </a:spcAft>
        <a:defRPr sz="3600" b="1">
          <a:solidFill>
            <a:schemeClr val="tx1"/>
          </a:solidFill>
          <a:latin typeface="Arial" charset="0"/>
          <a:cs typeface="Times New Roman" charset="0"/>
        </a:defRPr>
      </a:lvl6pPr>
      <a:lvl7pPr marL="914400" algn="l" rtl="0" fontAlgn="base">
        <a:lnSpc>
          <a:spcPct val="90000"/>
        </a:lnSpc>
        <a:spcBef>
          <a:spcPct val="0"/>
        </a:spcBef>
        <a:spcAft>
          <a:spcPct val="0"/>
        </a:spcAft>
        <a:defRPr sz="3600" b="1">
          <a:solidFill>
            <a:schemeClr val="tx1"/>
          </a:solidFill>
          <a:latin typeface="Arial" charset="0"/>
          <a:cs typeface="Times New Roman" charset="0"/>
        </a:defRPr>
      </a:lvl7pPr>
      <a:lvl8pPr marL="1371600" algn="l" rtl="0" fontAlgn="base">
        <a:lnSpc>
          <a:spcPct val="90000"/>
        </a:lnSpc>
        <a:spcBef>
          <a:spcPct val="0"/>
        </a:spcBef>
        <a:spcAft>
          <a:spcPct val="0"/>
        </a:spcAft>
        <a:defRPr sz="3600" b="1">
          <a:solidFill>
            <a:schemeClr val="tx1"/>
          </a:solidFill>
          <a:latin typeface="Arial" charset="0"/>
          <a:cs typeface="Times New Roman" charset="0"/>
        </a:defRPr>
      </a:lvl8pPr>
      <a:lvl9pPr marL="1828800" algn="l" rtl="0" fontAlgn="base">
        <a:lnSpc>
          <a:spcPct val="90000"/>
        </a:lnSpc>
        <a:spcBef>
          <a:spcPct val="0"/>
        </a:spcBef>
        <a:spcAft>
          <a:spcPct val="0"/>
        </a:spcAft>
        <a:defRPr sz="3600" b="1">
          <a:solidFill>
            <a:schemeClr val="tx1"/>
          </a:solidFill>
          <a:latin typeface="Arial" charset="0"/>
          <a:cs typeface="Times New Roman" charset="0"/>
        </a:defRPr>
      </a:lvl9pPr>
    </p:titleStyle>
    <p:bodyStyle>
      <a:lvl1pPr marL="342900" indent="-342900" algn="l" rtl="0" eaLnBrk="0" fontAlgn="base" hangingPunct="0">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Char char="–"/>
        <a:defRPr sz="2400">
          <a:solidFill>
            <a:schemeClr val="tx1"/>
          </a:solidFill>
          <a:latin typeface="+mn-lt"/>
          <a:cs typeface="+mn-cs"/>
        </a:defRPr>
      </a:lvl2pPr>
      <a:lvl3pPr marL="1143000" indent="-228600" algn="l" rtl="0" eaLnBrk="0" fontAlgn="base" hangingPunct="0">
        <a:spcBef>
          <a:spcPct val="20000"/>
        </a:spcBef>
        <a:spcAft>
          <a:spcPct val="0"/>
        </a:spcAft>
        <a:buClr>
          <a:schemeClr val="tx1"/>
        </a:buClr>
        <a:buSzPct val="75000"/>
        <a:buFont typeface="Wingdings" pitchFamily="2" charset="2"/>
        <a:buChar char="l"/>
        <a:defRPr sz="2000">
          <a:solidFill>
            <a:schemeClr val="tx1"/>
          </a:solidFill>
          <a:latin typeface="+mn-lt"/>
          <a:cs typeface="+mn-cs"/>
        </a:defRPr>
      </a:lvl3pPr>
      <a:lvl4pPr marL="1600200" indent="-228600" algn="l" rtl="0" eaLnBrk="0" fontAlgn="base" hangingPunct="0">
        <a:spcBef>
          <a:spcPct val="20000"/>
        </a:spcBef>
        <a:spcAft>
          <a:spcPct val="0"/>
        </a:spcAft>
        <a:buClr>
          <a:schemeClr val="tx1"/>
        </a:buClr>
        <a:buSzPct val="80000"/>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tx1"/>
        </a:buClr>
        <a:buSzPct val="65000"/>
        <a:buFont typeface="Wingdings" pitchFamily="2" charset="2"/>
        <a:buChar char="l"/>
        <a:defRPr sz="2000">
          <a:solidFill>
            <a:schemeClr val="tx1"/>
          </a:solidFill>
          <a:latin typeface="+mn-lt"/>
          <a:cs typeface="+mn-cs"/>
        </a:defRPr>
      </a:lvl5pPr>
      <a:lvl6pPr marL="25146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6pPr>
      <a:lvl7pPr marL="29718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7pPr>
      <a:lvl8pPr marL="34290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8pPr>
      <a:lvl9pPr marL="38862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smtClean="0"/>
              <a:t>History of Agriculture</a:t>
            </a:r>
          </a:p>
        </p:txBody>
      </p:sp>
      <p:sp>
        <p:nvSpPr>
          <p:cNvPr id="3075" name="Rectangle 3"/>
          <p:cNvSpPr>
            <a:spLocks noGrp="1" noChangeArrowheads="1"/>
          </p:cNvSpPr>
          <p:nvPr>
            <p:ph type="subTitle" idx="1"/>
          </p:nvPr>
        </p:nvSpPr>
        <p:spPr/>
        <p:txBody>
          <a:bodyPr/>
          <a:lstStyle/>
          <a:p>
            <a:pPr eaLnBrk="1" hangingPunct="1"/>
            <a:r>
              <a:rPr lang="en-US" smtClean="0"/>
              <a:t>From Cultivation to Civilization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Hanging Gardens of Babylon</a:t>
            </a:r>
          </a:p>
        </p:txBody>
      </p:sp>
      <p:sp>
        <p:nvSpPr>
          <p:cNvPr id="12291" name="Rectangle 3"/>
          <p:cNvSpPr>
            <a:spLocks noGrp="1" noChangeArrowheads="1"/>
          </p:cNvSpPr>
          <p:nvPr>
            <p:ph type="body" sz="half" idx="1"/>
          </p:nvPr>
        </p:nvSpPr>
        <p:spPr/>
        <p:txBody>
          <a:bodyPr/>
          <a:lstStyle/>
          <a:p>
            <a:pPr eaLnBrk="1" hangingPunct="1"/>
            <a:r>
              <a:rPr lang="en-US" sz="2400" smtClean="0"/>
              <a:t>One of the seven ancient wonders of the world, the gardens were possible thanks to the extensive canal system</a:t>
            </a:r>
          </a:p>
        </p:txBody>
      </p:sp>
      <p:pic>
        <p:nvPicPr>
          <p:cNvPr id="12292" name="Picture 6"/>
          <p:cNvPicPr>
            <a:picLocks noChangeAspect="1" noChangeArrowheads="1"/>
          </p:cNvPicPr>
          <p:nvPr>
            <p:ph type="clipArt" sz="half" idx="2"/>
          </p:nvPr>
        </p:nvPicPr>
        <p:blipFill>
          <a:blip r:embed="rId2" cstate="print"/>
          <a:srcRect/>
          <a:stretch>
            <a:fillRect/>
          </a:stretch>
        </p:blipFill>
        <p:spPr>
          <a:xfrm>
            <a:off x="4991100" y="2954338"/>
            <a:ext cx="3924300" cy="2549525"/>
          </a:xfr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mtClean="0"/>
              <a:t>Indus River Valley</a:t>
            </a:r>
          </a:p>
        </p:txBody>
      </p:sp>
      <p:sp>
        <p:nvSpPr>
          <p:cNvPr id="13315" name="Rectangle 3"/>
          <p:cNvSpPr>
            <a:spLocks noGrp="1" noChangeArrowheads="1"/>
          </p:cNvSpPr>
          <p:nvPr>
            <p:ph type="body" sz="half" idx="1"/>
          </p:nvPr>
        </p:nvSpPr>
        <p:spPr/>
        <p:txBody>
          <a:bodyPr/>
          <a:lstStyle/>
          <a:p>
            <a:pPr eaLnBrk="1" hangingPunct="1"/>
            <a:r>
              <a:rPr lang="en-US" sz="2400" smtClean="0"/>
              <a:t>Located in modern day India and Pakistan, the Indus River Valley civilization were the first people to cultivate cotton</a:t>
            </a:r>
          </a:p>
        </p:txBody>
      </p:sp>
      <p:pic>
        <p:nvPicPr>
          <p:cNvPr id="13316" name="Picture 6"/>
          <p:cNvPicPr>
            <a:picLocks noChangeAspect="1" noChangeArrowheads="1"/>
          </p:cNvPicPr>
          <p:nvPr>
            <p:ph type="clipArt" sz="half" idx="2"/>
          </p:nvPr>
        </p:nvPicPr>
        <p:blipFill>
          <a:blip r:embed="rId2" cstate="print"/>
          <a:srcRect/>
          <a:stretch>
            <a:fillRect/>
          </a:stretch>
        </p:blipFill>
        <p:spPr>
          <a:xfrm>
            <a:off x="5756275" y="2362200"/>
            <a:ext cx="2393950" cy="3733800"/>
          </a:xfr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Indian Innovations</a:t>
            </a:r>
          </a:p>
        </p:txBody>
      </p:sp>
      <p:sp>
        <p:nvSpPr>
          <p:cNvPr id="14339" name="Rectangle 3"/>
          <p:cNvSpPr>
            <a:spLocks noGrp="1" noChangeArrowheads="1"/>
          </p:cNvSpPr>
          <p:nvPr>
            <p:ph type="body" sz="half" idx="1"/>
          </p:nvPr>
        </p:nvSpPr>
        <p:spPr/>
        <p:txBody>
          <a:bodyPr/>
          <a:lstStyle/>
          <a:p>
            <a:pPr eaLnBrk="1" hangingPunct="1"/>
            <a:r>
              <a:rPr lang="en-US" sz="2400" smtClean="0"/>
              <a:t>Other crops first domesticated by the Indians were</a:t>
            </a:r>
          </a:p>
          <a:p>
            <a:pPr lvl="1" eaLnBrk="1" hangingPunct="1"/>
            <a:r>
              <a:rPr lang="en-US" sz="2000" smtClean="0"/>
              <a:t>Black Pepper</a:t>
            </a:r>
          </a:p>
          <a:p>
            <a:pPr lvl="1" eaLnBrk="1" hangingPunct="1"/>
            <a:r>
              <a:rPr lang="en-US" sz="2000" smtClean="0"/>
              <a:t>Jujube</a:t>
            </a:r>
          </a:p>
          <a:p>
            <a:pPr lvl="1" eaLnBrk="1" hangingPunct="1"/>
            <a:r>
              <a:rPr lang="en-US" sz="2000" smtClean="0"/>
              <a:t>Mangoes</a:t>
            </a:r>
          </a:p>
          <a:p>
            <a:pPr lvl="1" eaLnBrk="1" hangingPunct="1"/>
            <a:r>
              <a:rPr lang="en-US" sz="2000" smtClean="0"/>
              <a:t>Sesame</a:t>
            </a:r>
          </a:p>
          <a:p>
            <a:pPr lvl="1" eaLnBrk="1" hangingPunct="1"/>
            <a:r>
              <a:rPr lang="en-US" sz="2000" smtClean="0"/>
              <a:t>Sugar Cane</a:t>
            </a:r>
          </a:p>
        </p:txBody>
      </p:sp>
      <p:pic>
        <p:nvPicPr>
          <p:cNvPr id="14340" name="Picture 6"/>
          <p:cNvPicPr>
            <a:picLocks noChangeAspect="1" noChangeArrowheads="1"/>
          </p:cNvPicPr>
          <p:nvPr>
            <p:ph type="clipArt" sz="half" idx="2"/>
          </p:nvPr>
        </p:nvPicPr>
        <p:blipFill>
          <a:blip r:embed="rId2" cstate="print"/>
          <a:srcRect/>
          <a:stretch>
            <a:fillRect/>
          </a:stretch>
        </p:blipFill>
        <p:spPr>
          <a:xfrm>
            <a:off x="4991100" y="2757488"/>
            <a:ext cx="3924300" cy="2943225"/>
          </a:xfr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Elephants</a:t>
            </a:r>
          </a:p>
        </p:txBody>
      </p:sp>
      <p:sp>
        <p:nvSpPr>
          <p:cNvPr id="15363" name="Rectangle 3"/>
          <p:cNvSpPr>
            <a:spLocks noGrp="1" noChangeArrowheads="1"/>
          </p:cNvSpPr>
          <p:nvPr>
            <p:ph type="body" sz="half" idx="1"/>
          </p:nvPr>
        </p:nvSpPr>
        <p:spPr/>
        <p:txBody>
          <a:bodyPr/>
          <a:lstStyle/>
          <a:p>
            <a:pPr eaLnBrk="1" hangingPunct="1"/>
            <a:r>
              <a:rPr lang="en-US" sz="2400" smtClean="0"/>
              <a:t>The Indians also where the first people to domesticate elephants</a:t>
            </a:r>
          </a:p>
          <a:p>
            <a:pPr eaLnBrk="1" hangingPunct="1"/>
            <a:r>
              <a:rPr lang="en-US" sz="2400" smtClean="0"/>
              <a:t>Elephants are still commonly used in Southeast Asia as a work animal today</a:t>
            </a:r>
          </a:p>
        </p:txBody>
      </p:sp>
      <p:pic>
        <p:nvPicPr>
          <p:cNvPr id="15364" name="Picture 6"/>
          <p:cNvPicPr>
            <a:picLocks noChangeAspect="1" noChangeArrowheads="1"/>
          </p:cNvPicPr>
          <p:nvPr>
            <p:ph type="clipArt" sz="half" idx="2"/>
          </p:nvPr>
        </p:nvPicPr>
        <p:blipFill>
          <a:blip r:embed="rId2" cstate="print"/>
          <a:srcRect/>
          <a:stretch>
            <a:fillRect/>
          </a:stretch>
        </p:blipFill>
        <p:spPr>
          <a:xfrm>
            <a:off x="4991100" y="2757488"/>
            <a:ext cx="3924300" cy="2943225"/>
          </a:xfr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t>Ancient Chinese</a:t>
            </a:r>
          </a:p>
        </p:txBody>
      </p:sp>
      <p:sp>
        <p:nvSpPr>
          <p:cNvPr id="16387" name="Rectangle 3"/>
          <p:cNvSpPr>
            <a:spLocks noGrp="1" noChangeArrowheads="1"/>
          </p:cNvSpPr>
          <p:nvPr>
            <p:ph type="body" sz="half" idx="1"/>
          </p:nvPr>
        </p:nvSpPr>
        <p:spPr/>
        <p:txBody>
          <a:bodyPr/>
          <a:lstStyle/>
          <a:p>
            <a:pPr eaLnBrk="1" hangingPunct="1"/>
            <a:r>
              <a:rPr lang="en-US" sz="2400" smtClean="0"/>
              <a:t>The world</a:t>
            </a:r>
            <a:r>
              <a:rPr lang="en-US" sz="2400" smtClean="0">
                <a:latin typeface="Times New Roman" charset="0"/>
              </a:rPr>
              <a:t>’</a:t>
            </a:r>
            <a:r>
              <a:rPr lang="en-US" sz="2400" smtClean="0"/>
              <a:t>s oldest continuous civilization, the Chinese were the first to cultivate rice</a:t>
            </a:r>
          </a:p>
        </p:txBody>
      </p:sp>
      <p:pic>
        <p:nvPicPr>
          <p:cNvPr id="16388" name="Picture 6"/>
          <p:cNvPicPr>
            <a:picLocks noChangeAspect="1" noChangeArrowheads="1"/>
          </p:cNvPicPr>
          <p:nvPr>
            <p:ph type="clipArt" sz="half" idx="2"/>
          </p:nvPr>
        </p:nvPicPr>
        <p:blipFill>
          <a:blip r:embed="rId2" cstate="print"/>
          <a:srcRect/>
          <a:stretch>
            <a:fillRect/>
          </a:stretch>
        </p:blipFill>
        <p:spPr>
          <a:xfrm>
            <a:off x="4991100" y="2921000"/>
            <a:ext cx="3924300" cy="2614613"/>
          </a:xfr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Aquaculture</a:t>
            </a:r>
          </a:p>
        </p:txBody>
      </p:sp>
      <p:sp>
        <p:nvSpPr>
          <p:cNvPr id="17411" name="Rectangle 3"/>
          <p:cNvSpPr>
            <a:spLocks noGrp="1" noChangeArrowheads="1"/>
          </p:cNvSpPr>
          <p:nvPr>
            <p:ph type="body" sz="half" idx="1"/>
          </p:nvPr>
        </p:nvSpPr>
        <p:spPr/>
        <p:txBody>
          <a:bodyPr/>
          <a:lstStyle/>
          <a:p>
            <a:pPr eaLnBrk="1" hangingPunct="1"/>
            <a:r>
              <a:rPr lang="en-US" sz="2400" smtClean="0"/>
              <a:t>The Chinese also were the first civilization to raise fish</a:t>
            </a:r>
          </a:p>
          <a:p>
            <a:pPr eaLnBrk="1" hangingPunct="1"/>
            <a:r>
              <a:rPr lang="en-US" sz="2400" smtClean="0"/>
              <a:t>Carp were the first fish raised in captivity</a:t>
            </a:r>
          </a:p>
        </p:txBody>
      </p:sp>
      <p:pic>
        <p:nvPicPr>
          <p:cNvPr id="17412" name="Picture 6"/>
          <p:cNvPicPr>
            <a:picLocks noChangeAspect="1" noChangeArrowheads="1"/>
          </p:cNvPicPr>
          <p:nvPr>
            <p:ph type="clipArt" sz="half" idx="2"/>
          </p:nvPr>
        </p:nvPicPr>
        <p:blipFill>
          <a:blip r:embed="rId2" cstate="print"/>
          <a:srcRect/>
          <a:stretch>
            <a:fillRect/>
          </a:stretch>
        </p:blipFill>
        <p:spPr>
          <a:xfrm>
            <a:off x="4991100" y="2922588"/>
            <a:ext cx="3924300" cy="2611437"/>
          </a:xfr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mtClean="0"/>
              <a:t>Grafting</a:t>
            </a:r>
          </a:p>
        </p:txBody>
      </p:sp>
      <p:sp>
        <p:nvSpPr>
          <p:cNvPr id="18435" name="Rectangle 3"/>
          <p:cNvSpPr>
            <a:spLocks noGrp="1" noChangeArrowheads="1"/>
          </p:cNvSpPr>
          <p:nvPr>
            <p:ph type="body" sz="half" idx="1"/>
          </p:nvPr>
        </p:nvSpPr>
        <p:spPr/>
        <p:txBody>
          <a:bodyPr/>
          <a:lstStyle/>
          <a:p>
            <a:pPr eaLnBrk="1" hangingPunct="1"/>
            <a:r>
              <a:rPr lang="en-US" sz="2400" smtClean="0"/>
              <a:t>The Ancient Chinese also developed the horticultural procedure of grafting</a:t>
            </a:r>
          </a:p>
          <a:p>
            <a:pPr eaLnBrk="1" hangingPunct="1"/>
            <a:r>
              <a:rPr lang="en-US" sz="2400" smtClean="0"/>
              <a:t>Without grafting, it would be impossible to preserve separate cultivars of fruit and nut trees</a:t>
            </a:r>
          </a:p>
        </p:txBody>
      </p:sp>
      <p:pic>
        <p:nvPicPr>
          <p:cNvPr id="18436" name="Picture 6"/>
          <p:cNvPicPr>
            <a:picLocks noChangeAspect="1" noChangeArrowheads="1"/>
          </p:cNvPicPr>
          <p:nvPr>
            <p:ph type="clipArt" sz="half" idx="2"/>
          </p:nvPr>
        </p:nvPicPr>
        <p:blipFill>
          <a:blip r:embed="rId2" cstate="print"/>
          <a:srcRect/>
          <a:stretch>
            <a:fillRect/>
          </a:stretch>
        </p:blipFill>
        <p:spPr>
          <a:xfrm>
            <a:off x="5556250" y="2362200"/>
            <a:ext cx="2794000" cy="3733800"/>
          </a:xfr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Silk</a:t>
            </a:r>
          </a:p>
        </p:txBody>
      </p:sp>
      <p:sp>
        <p:nvSpPr>
          <p:cNvPr id="19459" name="Rectangle 3"/>
          <p:cNvSpPr>
            <a:spLocks noGrp="1" noChangeArrowheads="1"/>
          </p:cNvSpPr>
          <p:nvPr>
            <p:ph type="body" sz="half" idx="1"/>
          </p:nvPr>
        </p:nvSpPr>
        <p:spPr/>
        <p:txBody>
          <a:bodyPr/>
          <a:lstStyle/>
          <a:p>
            <a:pPr eaLnBrk="1" hangingPunct="1"/>
            <a:r>
              <a:rPr lang="en-US" sz="2400" smtClean="0"/>
              <a:t>The Chinese also domesticated the Silk Worm</a:t>
            </a:r>
          </a:p>
          <a:p>
            <a:pPr eaLnBrk="1" hangingPunct="1"/>
            <a:r>
              <a:rPr lang="en-US" sz="2400" smtClean="0"/>
              <a:t>The silkworm provides silk, a smooth yet tough fiber with many uses including clothing and upholstery</a:t>
            </a:r>
          </a:p>
        </p:txBody>
      </p:sp>
      <p:pic>
        <p:nvPicPr>
          <p:cNvPr id="19460" name="Picture 6"/>
          <p:cNvPicPr>
            <a:picLocks noChangeAspect="1" noChangeArrowheads="1"/>
          </p:cNvPicPr>
          <p:nvPr>
            <p:ph type="clipArt" sz="half" idx="2"/>
          </p:nvPr>
        </p:nvPicPr>
        <p:blipFill>
          <a:blip r:embed="rId2" cstate="print"/>
          <a:srcRect/>
          <a:stretch>
            <a:fillRect/>
          </a:stretch>
        </p:blipFill>
        <p:spPr>
          <a:xfrm>
            <a:off x="5738813" y="2362200"/>
            <a:ext cx="2428875" cy="3733800"/>
          </a:xfr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Tea</a:t>
            </a:r>
          </a:p>
        </p:txBody>
      </p:sp>
      <p:sp>
        <p:nvSpPr>
          <p:cNvPr id="20483" name="Rectangle 3"/>
          <p:cNvSpPr>
            <a:spLocks noGrp="1" noChangeArrowheads="1"/>
          </p:cNvSpPr>
          <p:nvPr>
            <p:ph type="body" sz="half" idx="1"/>
          </p:nvPr>
        </p:nvSpPr>
        <p:spPr/>
        <p:txBody>
          <a:bodyPr/>
          <a:lstStyle/>
          <a:p>
            <a:pPr eaLnBrk="1" hangingPunct="1"/>
            <a:r>
              <a:rPr lang="en-US" sz="2400" smtClean="0"/>
              <a:t>The world</a:t>
            </a:r>
            <a:r>
              <a:rPr lang="en-US" sz="2400" smtClean="0">
                <a:latin typeface="Times New Roman" charset="0"/>
              </a:rPr>
              <a:t>’</a:t>
            </a:r>
            <a:r>
              <a:rPr lang="en-US" sz="2400" smtClean="0"/>
              <a:t>s second  most popular beverage (behind water,) tea was first cultivated by the Chinese</a:t>
            </a:r>
          </a:p>
        </p:txBody>
      </p:sp>
      <p:pic>
        <p:nvPicPr>
          <p:cNvPr id="20484" name="Picture 9"/>
          <p:cNvPicPr>
            <a:picLocks noChangeAspect="1" noChangeArrowheads="1"/>
          </p:cNvPicPr>
          <p:nvPr>
            <p:ph type="clipArt" sz="half" idx="2"/>
          </p:nvPr>
        </p:nvPicPr>
        <p:blipFill>
          <a:blip r:embed="rId2" cstate="print"/>
          <a:srcRect/>
          <a:stretch>
            <a:fillRect/>
          </a:stretch>
        </p:blipFill>
        <p:spPr>
          <a:xfrm>
            <a:off x="4991100" y="2757488"/>
            <a:ext cx="3924300" cy="2943225"/>
          </a:xfr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t>Soybeans</a:t>
            </a:r>
          </a:p>
        </p:txBody>
      </p:sp>
      <p:sp>
        <p:nvSpPr>
          <p:cNvPr id="21507" name="Rectangle 3"/>
          <p:cNvSpPr>
            <a:spLocks noGrp="1" noChangeArrowheads="1"/>
          </p:cNvSpPr>
          <p:nvPr>
            <p:ph type="body" sz="half" idx="1"/>
          </p:nvPr>
        </p:nvSpPr>
        <p:spPr/>
        <p:txBody>
          <a:bodyPr/>
          <a:lstStyle/>
          <a:p>
            <a:pPr eaLnBrk="1" hangingPunct="1"/>
            <a:r>
              <a:rPr lang="en-US" sz="2400" smtClean="0"/>
              <a:t>Originally cultivated in China, the soybean became widely used after seeds were imported in the United States after World War I</a:t>
            </a:r>
          </a:p>
          <a:p>
            <a:pPr eaLnBrk="1" hangingPunct="1"/>
            <a:r>
              <a:rPr lang="en-US" sz="2400" smtClean="0"/>
              <a:t>Today soybeans are one of the world</a:t>
            </a:r>
            <a:r>
              <a:rPr lang="en-US" sz="2400" smtClean="0">
                <a:latin typeface="Times New Roman" charset="0"/>
              </a:rPr>
              <a:t>’</a:t>
            </a:r>
            <a:r>
              <a:rPr lang="en-US" sz="2400" smtClean="0"/>
              <a:t>s most important grain crops</a:t>
            </a:r>
          </a:p>
        </p:txBody>
      </p:sp>
      <p:pic>
        <p:nvPicPr>
          <p:cNvPr id="21508" name="Picture 6"/>
          <p:cNvPicPr>
            <a:picLocks noChangeAspect="1" noChangeArrowheads="1"/>
          </p:cNvPicPr>
          <p:nvPr>
            <p:ph type="clipArt" sz="half" idx="2"/>
          </p:nvPr>
        </p:nvPicPr>
        <p:blipFill>
          <a:blip r:embed="rId2" cstate="print"/>
          <a:srcRect/>
          <a:stretch>
            <a:fillRect/>
          </a:stretch>
        </p:blipFill>
        <p:spPr>
          <a:xfrm>
            <a:off x="5715000" y="2362200"/>
            <a:ext cx="2474913" cy="3733800"/>
          </a:xfr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smtClean="0"/>
              <a:t>Hunters and Gatherers</a:t>
            </a:r>
          </a:p>
        </p:txBody>
      </p:sp>
      <p:sp>
        <p:nvSpPr>
          <p:cNvPr id="4099" name="Rectangle 3"/>
          <p:cNvSpPr>
            <a:spLocks noGrp="1" noChangeArrowheads="1"/>
          </p:cNvSpPr>
          <p:nvPr>
            <p:ph type="body" sz="half" idx="1"/>
          </p:nvPr>
        </p:nvSpPr>
        <p:spPr/>
        <p:txBody>
          <a:bodyPr/>
          <a:lstStyle/>
          <a:p>
            <a:pPr eaLnBrk="1" hangingPunct="1"/>
            <a:r>
              <a:rPr lang="en-US" sz="2400" smtClean="0"/>
              <a:t>Prior to the invention of agriculture, people either hunted for food or gathered ripe fruits and nuts for food</a:t>
            </a:r>
          </a:p>
          <a:p>
            <a:pPr eaLnBrk="1" hangingPunct="1"/>
            <a:r>
              <a:rPr lang="en-US" sz="2400" smtClean="0"/>
              <a:t>People lived in nomadic tribes following the food sources</a:t>
            </a:r>
          </a:p>
        </p:txBody>
      </p:sp>
      <p:pic>
        <p:nvPicPr>
          <p:cNvPr id="4100" name="Picture 6"/>
          <p:cNvPicPr>
            <a:picLocks noChangeAspect="1" noChangeArrowheads="1"/>
          </p:cNvPicPr>
          <p:nvPr>
            <p:ph type="clipArt" sz="half" idx="2"/>
          </p:nvPr>
        </p:nvPicPr>
        <p:blipFill>
          <a:blip r:embed="rId2" cstate="print"/>
          <a:srcRect/>
          <a:stretch>
            <a:fillRect/>
          </a:stretch>
        </p:blipFill>
        <p:spPr>
          <a:xfrm>
            <a:off x="4991100" y="2617788"/>
            <a:ext cx="3924300" cy="3221037"/>
          </a:xfr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ctrTitle"/>
          </p:nvPr>
        </p:nvSpPr>
        <p:spPr/>
        <p:txBody>
          <a:bodyPr/>
          <a:lstStyle/>
          <a:p>
            <a:pPr eaLnBrk="1" hangingPunct="1"/>
            <a:r>
              <a:rPr lang="en-US" smtClean="0"/>
              <a:t>Classical Civilizations</a:t>
            </a:r>
          </a:p>
        </p:txBody>
      </p:sp>
      <p:sp>
        <p:nvSpPr>
          <p:cNvPr id="22531" name="Rectangle 3"/>
          <p:cNvSpPr>
            <a:spLocks noGrp="1" noChangeArrowheads="1"/>
          </p:cNvSpPr>
          <p:nvPr>
            <p:ph type="subTitle" idx="1"/>
          </p:nvPr>
        </p:nvSpPr>
        <p:spPr/>
        <p:txBody>
          <a:bodyPr/>
          <a:lstStyle/>
          <a:p>
            <a:pPr eaLnBrk="1" hangingPunct="1"/>
            <a:r>
              <a:rPr lang="en-US" smtClean="0"/>
              <a:t>They Came, They Saw, They Prospered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Greeks</a:t>
            </a:r>
          </a:p>
        </p:txBody>
      </p:sp>
      <p:sp>
        <p:nvSpPr>
          <p:cNvPr id="23555" name="Rectangle 3"/>
          <p:cNvSpPr>
            <a:spLocks noGrp="1" noChangeArrowheads="1"/>
          </p:cNvSpPr>
          <p:nvPr>
            <p:ph type="body" sz="half" idx="1"/>
          </p:nvPr>
        </p:nvSpPr>
        <p:spPr/>
        <p:txBody>
          <a:bodyPr/>
          <a:lstStyle/>
          <a:p>
            <a:pPr eaLnBrk="1" hangingPunct="1">
              <a:lnSpc>
                <a:spcPct val="90000"/>
              </a:lnSpc>
            </a:pPr>
            <a:r>
              <a:rPr lang="en-US" sz="2400" smtClean="0"/>
              <a:t>Unlike the previous successful world civilizations, the Greeks did not have the benefit of a fertile river valley for crop growing</a:t>
            </a:r>
          </a:p>
          <a:p>
            <a:pPr eaLnBrk="1" hangingPunct="1">
              <a:lnSpc>
                <a:spcPct val="90000"/>
              </a:lnSpc>
            </a:pPr>
            <a:r>
              <a:rPr lang="en-US" sz="2400" smtClean="0"/>
              <a:t>Therefore the Greeks had to rely on science for agriculture advancement</a:t>
            </a:r>
          </a:p>
        </p:txBody>
      </p:sp>
      <p:pic>
        <p:nvPicPr>
          <p:cNvPr id="23556" name="Picture 6"/>
          <p:cNvPicPr>
            <a:picLocks noChangeAspect="1" noChangeArrowheads="1"/>
          </p:cNvPicPr>
          <p:nvPr>
            <p:ph type="clipArt" sz="half" idx="2"/>
          </p:nvPr>
        </p:nvPicPr>
        <p:blipFill>
          <a:blip r:embed="rId2" cstate="print"/>
          <a:srcRect/>
          <a:stretch>
            <a:fillRect/>
          </a:stretch>
        </p:blipFill>
        <p:spPr>
          <a:xfrm>
            <a:off x="4991100" y="2757488"/>
            <a:ext cx="3924300" cy="2943225"/>
          </a:xfr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t>Science of the Greeks</a:t>
            </a:r>
          </a:p>
        </p:txBody>
      </p:sp>
      <p:sp>
        <p:nvSpPr>
          <p:cNvPr id="24579" name="Rectangle 3"/>
          <p:cNvSpPr>
            <a:spLocks noGrp="1" noChangeArrowheads="1"/>
          </p:cNvSpPr>
          <p:nvPr>
            <p:ph type="body" sz="half" idx="1"/>
          </p:nvPr>
        </p:nvSpPr>
        <p:spPr/>
        <p:txBody>
          <a:bodyPr/>
          <a:lstStyle/>
          <a:p>
            <a:pPr eaLnBrk="1" hangingPunct="1">
              <a:lnSpc>
                <a:spcPct val="90000"/>
              </a:lnSpc>
            </a:pPr>
            <a:r>
              <a:rPr lang="en-US" sz="2400" smtClean="0"/>
              <a:t>Scientific Advancements that directly affected agriculture included:</a:t>
            </a:r>
          </a:p>
          <a:p>
            <a:pPr lvl="1" eaLnBrk="1" hangingPunct="1">
              <a:lnSpc>
                <a:spcPct val="90000"/>
              </a:lnSpc>
            </a:pPr>
            <a:r>
              <a:rPr lang="en-US" sz="2000" smtClean="0"/>
              <a:t>Calendar (to time seasons)</a:t>
            </a:r>
          </a:p>
          <a:p>
            <a:pPr lvl="1" eaLnBrk="1" hangingPunct="1">
              <a:lnSpc>
                <a:spcPct val="90000"/>
              </a:lnSpc>
            </a:pPr>
            <a:r>
              <a:rPr lang="en-US" sz="2000" smtClean="0"/>
              <a:t>Mathematics (allowed for accurate measurements)</a:t>
            </a:r>
          </a:p>
          <a:p>
            <a:pPr lvl="1" eaLnBrk="1" hangingPunct="1">
              <a:lnSpc>
                <a:spcPct val="90000"/>
              </a:lnSpc>
            </a:pPr>
            <a:r>
              <a:rPr lang="en-US" sz="2000" smtClean="0"/>
              <a:t>Classification of plants and animals</a:t>
            </a:r>
          </a:p>
          <a:p>
            <a:pPr lvl="1" eaLnBrk="1" hangingPunct="1">
              <a:lnSpc>
                <a:spcPct val="90000"/>
              </a:lnSpc>
            </a:pPr>
            <a:r>
              <a:rPr lang="en-US" sz="2000" smtClean="0"/>
              <a:t>Development of the scientific method</a:t>
            </a:r>
          </a:p>
          <a:p>
            <a:pPr lvl="1" eaLnBrk="1" hangingPunct="1">
              <a:lnSpc>
                <a:spcPct val="90000"/>
              </a:lnSpc>
            </a:pPr>
            <a:endParaRPr lang="en-US" sz="2000" smtClean="0"/>
          </a:p>
        </p:txBody>
      </p:sp>
      <p:pic>
        <p:nvPicPr>
          <p:cNvPr id="24580" name="Picture 6"/>
          <p:cNvPicPr>
            <a:picLocks noChangeAspect="1" noChangeArrowheads="1"/>
          </p:cNvPicPr>
          <p:nvPr>
            <p:ph type="clipArt" sz="half" idx="2"/>
          </p:nvPr>
        </p:nvPicPr>
        <p:blipFill>
          <a:blip r:embed="rId2" cstate="print"/>
          <a:srcRect/>
          <a:stretch>
            <a:fillRect/>
          </a:stretch>
        </p:blipFill>
        <p:spPr>
          <a:xfrm>
            <a:off x="5554663" y="2362200"/>
            <a:ext cx="2797175" cy="3733800"/>
          </a:xfr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t>Romans</a:t>
            </a:r>
          </a:p>
        </p:txBody>
      </p:sp>
      <p:sp>
        <p:nvSpPr>
          <p:cNvPr id="25603" name="Rectangle 3"/>
          <p:cNvSpPr>
            <a:spLocks noGrp="1" noChangeArrowheads="1"/>
          </p:cNvSpPr>
          <p:nvPr>
            <p:ph type="body" sz="half" idx="1"/>
          </p:nvPr>
        </p:nvSpPr>
        <p:spPr/>
        <p:txBody>
          <a:bodyPr/>
          <a:lstStyle/>
          <a:p>
            <a:pPr eaLnBrk="1" hangingPunct="1">
              <a:lnSpc>
                <a:spcPct val="90000"/>
              </a:lnSpc>
            </a:pPr>
            <a:r>
              <a:rPr lang="en-US" sz="2400" smtClean="0"/>
              <a:t>The Romans were the first civilization to understand the effect of different soil types on plant cultivation</a:t>
            </a:r>
          </a:p>
          <a:p>
            <a:pPr eaLnBrk="1" hangingPunct="1">
              <a:lnSpc>
                <a:spcPct val="90000"/>
              </a:lnSpc>
            </a:pPr>
            <a:r>
              <a:rPr lang="en-US" sz="2400" smtClean="0"/>
              <a:t>Because of the extensive road system, farms were able to specialize in what grew best in each climate</a:t>
            </a:r>
          </a:p>
        </p:txBody>
      </p:sp>
      <p:pic>
        <p:nvPicPr>
          <p:cNvPr id="25604" name="Picture 6"/>
          <p:cNvPicPr>
            <a:picLocks noChangeAspect="1" noChangeArrowheads="1"/>
          </p:cNvPicPr>
          <p:nvPr>
            <p:ph type="clipArt" sz="half" idx="2"/>
          </p:nvPr>
        </p:nvPicPr>
        <p:blipFill>
          <a:blip r:embed="rId2" cstate="print"/>
          <a:srcRect/>
          <a:stretch>
            <a:fillRect/>
          </a:stretch>
        </p:blipFill>
        <p:spPr>
          <a:xfrm>
            <a:off x="4991100" y="2982913"/>
            <a:ext cx="3924300" cy="2492375"/>
          </a:xfr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t>Formal Gardens</a:t>
            </a:r>
          </a:p>
        </p:txBody>
      </p:sp>
      <p:sp>
        <p:nvSpPr>
          <p:cNvPr id="26627" name="Rectangle 3"/>
          <p:cNvSpPr>
            <a:spLocks noGrp="1" noChangeArrowheads="1"/>
          </p:cNvSpPr>
          <p:nvPr>
            <p:ph type="body" sz="half" idx="1"/>
          </p:nvPr>
        </p:nvSpPr>
        <p:spPr/>
        <p:txBody>
          <a:bodyPr/>
          <a:lstStyle/>
          <a:p>
            <a:pPr eaLnBrk="1" hangingPunct="1"/>
            <a:r>
              <a:rPr lang="en-US" sz="2400" smtClean="0"/>
              <a:t>The Romans were also the first civilization to grow a large quantity of plants for aesthetic reasons</a:t>
            </a:r>
          </a:p>
          <a:p>
            <a:pPr eaLnBrk="1" hangingPunct="1"/>
            <a:r>
              <a:rPr lang="en-US" sz="2400" smtClean="0"/>
              <a:t>Many estates developed classic Roman formal gardens</a:t>
            </a:r>
          </a:p>
        </p:txBody>
      </p:sp>
      <p:pic>
        <p:nvPicPr>
          <p:cNvPr id="26628" name="Picture 6"/>
          <p:cNvPicPr>
            <a:picLocks noChangeAspect="1" noChangeArrowheads="1"/>
          </p:cNvPicPr>
          <p:nvPr>
            <p:ph type="clipArt" sz="half" idx="2"/>
          </p:nvPr>
        </p:nvPicPr>
        <p:blipFill>
          <a:blip r:embed="rId2" cstate="print"/>
          <a:srcRect/>
          <a:stretch>
            <a:fillRect/>
          </a:stretch>
        </p:blipFill>
        <p:spPr>
          <a:xfrm>
            <a:off x="4991100" y="2973388"/>
            <a:ext cx="3924300" cy="2511425"/>
          </a:xfr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mtClean="0"/>
              <a:t>Introduction of the Greenhouse</a:t>
            </a:r>
          </a:p>
        </p:txBody>
      </p:sp>
      <p:sp>
        <p:nvSpPr>
          <p:cNvPr id="27651" name="Rectangle 3"/>
          <p:cNvSpPr>
            <a:spLocks noGrp="1" noChangeArrowheads="1"/>
          </p:cNvSpPr>
          <p:nvPr>
            <p:ph type="body" sz="half" idx="1"/>
          </p:nvPr>
        </p:nvSpPr>
        <p:spPr/>
        <p:txBody>
          <a:bodyPr/>
          <a:lstStyle/>
          <a:p>
            <a:pPr eaLnBrk="1" hangingPunct="1"/>
            <a:r>
              <a:rPr lang="en-US" sz="2400" smtClean="0"/>
              <a:t>The Romans were also the first people to begin using enclosed structures to grow crops year-round</a:t>
            </a:r>
          </a:p>
        </p:txBody>
      </p:sp>
      <p:pic>
        <p:nvPicPr>
          <p:cNvPr id="27652" name="Picture 6"/>
          <p:cNvPicPr>
            <a:picLocks noChangeAspect="1" noChangeArrowheads="1"/>
          </p:cNvPicPr>
          <p:nvPr>
            <p:ph type="clipArt" sz="half" idx="2"/>
          </p:nvPr>
        </p:nvPicPr>
        <p:blipFill>
          <a:blip r:embed="rId2" cstate="print"/>
          <a:srcRect/>
          <a:stretch>
            <a:fillRect/>
          </a:stretch>
        </p:blipFill>
        <p:spPr>
          <a:xfrm>
            <a:off x="4991100" y="2757488"/>
            <a:ext cx="3924300" cy="2943225"/>
          </a:xfr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t>Cato</a:t>
            </a:r>
          </a:p>
        </p:txBody>
      </p:sp>
      <p:sp>
        <p:nvSpPr>
          <p:cNvPr id="28675" name="Rectangle 3"/>
          <p:cNvSpPr>
            <a:spLocks noGrp="1" noChangeArrowheads="1"/>
          </p:cNvSpPr>
          <p:nvPr>
            <p:ph type="body" sz="half" idx="1"/>
          </p:nvPr>
        </p:nvSpPr>
        <p:spPr/>
        <p:txBody>
          <a:bodyPr/>
          <a:lstStyle/>
          <a:p>
            <a:pPr eaLnBrk="1" hangingPunct="1"/>
            <a:r>
              <a:rPr lang="en-US" sz="2400" smtClean="0"/>
              <a:t>Cato authored </a:t>
            </a:r>
            <a:r>
              <a:rPr lang="en-US" sz="2400" i="1" smtClean="0"/>
              <a:t>De Agricultura (On Farming)</a:t>
            </a:r>
            <a:r>
              <a:rPr lang="en-US" sz="2400" smtClean="0"/>
              <a:t>, the oldest surviving book of Latin prose</a:t>
            </a:r>
          </a:p>
          <a:p>
            <a:pPr eaLnBrk="1" hangingPunct="1"/>
            <a:r>
              <a:rPr lang="en-US" sz="2400" i="1" smtClean="0"/>
              <a:t>De Agricultura</a:t>
            </a:r>
            <a:r>
              <a:rPr lang="en-US" sz="2400" smtClean="0"/>
              <a:t> was a handbook designed to help Romans manage their farms</a:t>
            </a:r>
            <a:endParaRPr lang="en-US" sz="2400" i="1" smtClean="0"/>
          </a:p>
        </p:txBody>
      </p:sp>
      <p:pic>
        <p:nvPicPr>
          <p:cNvPr id="28676" name="Picture 6"/>
          <p:cNvPicPr>
            <a:picLocks noChangeAspect="1" noChangeArrowheads="1"/>
          </p:cNvPicPr>
          <p:nvPr>
            <p:ph type="clipArt" sz="half" idx="2"/>
          </p:nvPr>
        </p:nvPicPr>
        <p:blipFill>
          <a:blip r:embed="rId2" cstate="print"/>
          <a:srcRect/>
          <a:stretch>
            <a:fillRect/>
          </a:stretch>
        </p:blipFill>
        <p:spPr>
          <a:xfrm>
            <a:off x="5708650" y="2362200"/>
            <a:ext cx="2489200" cy="3733800"/>
          </a:xfr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Columella</a:t>
            </a:r>
          </a:p>
        </p:txBody>
      </p:sp>
      <p:sp>
        <p:nvSpPr>
          <p:cNvPr id="29699" name="Rectangle 3"/>
          <p:cNvSpPr>
            <a:spLocks noGrp="1" noChangeArrowheads="1"/>
          </p:cNvSpPr>
          <p:nvPr>
            <p:ph type="body" sz="half" idx="1"/>
          </p:nvPr>
        </p:nvSpPr>
        <p:spPr/>
        <p:txBody>
          <a:bodyPr/>
          <a:lstStyle/>
          <a:p>
            <a:pPr eaLnBrk="1" hangingPunct="1"/>
            <a:r>
              <a:rPr lang="en-US" sz="2400" smtClean="0"/>
              <a:t>Authored </a:t>
            </a:r>
            <a:r>
              <a:rPr lang="en-US" sz="2400" i="1" smtClean="0"/>
              <a:t>De De Rustica</a:t>
            </a:r>
            <a:r>
              <a:rPr lang="en-US" sz="2400" smtClean="0"/>
              <a:t> (On Agriculture) and </a:t>
            </a:r>
            <a:r>
              <a:rPr lang="en-US" sz="2400" i="1" smtClean="0"/>
              <a:t>De Arboribus </a:t>
            </a:r>
            <a:r>
              <a:rPr lang="en-US" sz="2400" smtClean="0"/>
              <a:t>(On Trees)</a:t>
            </a:r>
          </a:p>
          <a:p>
            <a:pPr eaLnBrk="1" hangingPunct="1"/>
            <a:r>
              <a:rPr lang="en-US" sz="2400" smtClean="0"/>
              <a:t>Both of these works were written as practical accounts of correct agriculture procedures</a:t>
            </a:r>
            <a:endParaRPr lang="en-US" sz="2400" i="1" smtClean="0"/>
          </a:p>
        </p:txBody>
      </p:sp>
      <p:pic>
        <p:nvPicPr>
          <p:cNvPr id="29700" name="Picture 6"/>
          <p:cNvPicPr>
            <a:picLocks noChangeAspect="1" noChangeArrowheads="1"/>
          </p:cNvPicPr>
          <p:nvPr>
            <p:ph type="clipArt" sz="half" idx="2"/>
          </p:nvPr>
        </p:nvPicPr>
        <p:blipFill>
          <a:blip r:embed="rId2" cstate="print"/>
          <a:srcRect/>
          <a:stretch>
            <a:fillRect/>
          </a:stretch>
        </p:blipFill>
        <p:spPr>
          <a:xfrm>
            <a:off x="5553075" y="2362200"/>
            <a:ext cx="2800350" cy="3733800"/>
          </a:xfr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smtClean="0"/>
              <a:t>Pliny the Elder</a:t>
            </a:r>
          </a:p>
        </p:txBody>
      </p:sp>
      <p:sp>
        <p:nvSpPr>
          <p:cNvPr id="30723" name="Rectangle 3"/>
          <p:cNvSpPr>
            <a:spLocks noGrp="1" noChangeArrowheads="1"/>
          </p:cNvSpPr>
          <p:nvPr>
            <p:ph type="body" sz="half" idx="1"/>
          </p:nvPr>
        </p:nvSpPr>
        <p:spPr/>
        <p:txBody>
          <a:bodyPr/>
          <a:lstStyle/>
          <a:p>
            <a:pPr eaLnBrk="1" hangingPunct="1"/>
            <a:r>
              <a:rPr lang="en-US" sz="2400" smtClean="0"/>
              <a:t>Authored </a:t>
            </a:r>
            <a:r>
              <a:rPr lang="en-US" sz="2400" i="1" smtClean="0"/>
              <a:t>Naturalis Historia</a:t>
            </a:r>
            <a:r>
              <a:rPr lang="en-US" sz="2400" smtClean="0"/>
              <a:t>, the first major encyclopedia in world history</a:t>
            </a:r>
          </a:p>
          <a:p>
            <a:pPr eaLnBrk="1" hangingPunct="1"/>
            <a:r>
              <a:rPr lang="en-US" sz="2400" smtClean="0"/>
              <a:t>Pliny</a:t>
            </a:r>
            <a:r>
              <a:rPr lang="en-US" sz="2400" smtClean="0">
                <a:latin typeface="Times New Roman" charset="0"/>
              </a:rPr>
              <a:t>’</a:t>
            </a:r>
            <a:r>
              <a:rPr lang="en-US" sz="2400" smtClean="0"/>
              <a:t>s major work included some of the first written descriptions of many agriculture processes</a:t>
            </a:r>
          </a:p>
          <a:p>
            <a:pPr eaLnBrk="1" hangingPunct="1"/>
            <a:endParaRPr lang="en-US" sz="2400" i="1" smtClean="0"/>
          </a:p>
        </p:txBody>
      </p:sp>
      <p:pic>
        <p:nvPicPr>
          <p:cNvPr id="30724" name="Picture 6"/>
          <p:cNvPicPr>
            <a:picLocks noChangeAspect="1" noChangeArrowheads="1"/>
          </p:cNvPicPr>
          <p:nvPr>
            <p:ph type="clipArt" sz="half" idx="2"/>
          </p:nvPr>
        </p:nvPicPr>
        <p:blipFill>
          <a:blip r:embed="rId2" cstate="print"/>
          <a:srcRect/>
          <a:stretch>
            <a:fillRect/>
          </a:stretch>
        </p:blipFill>
        <p:spPr>
          <a:xfrm>
            <a:off x="5845175" y="2362200"/>
            <a:ext cx="2216150" cy="3733800"/>
          </a:xfr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mtClean="0"/>
              <a:t>Arabians</a:t>
            </a:r>
          </a:p>
        </p:txBody>
      </p:sp>
      <p:sp>
        <p:nvSpPr>
          <p:cNvPr id="31747" name="Rectangle 3"/>
          <p:cNvSpPr>
            <a:spLocks noGrp="1" noChangeArrowheads="1"/>
          </p:cNvSpPr>
          <p:nvPr>
            <p:ph type="body" sz="half" idx="1"/>
          </p:nvPr>
        </p:nvSpPr>
        <p:spPr/>
        <p:txBody>
          <a:bodyPr/>
          <a:lstStyle/>
          <a:p>
            <a:pPr eaLnBrk="1" hangingPunct="1"/>
            <a:r>
              <a:rPr lang="en-US" sz="2400" smtClean="0"/>
              <a:t>The Arabians were the first people to globalize crops throughout their empire</a:t>
            </a:r>
          </a:p>
          <a:p>
            <a:pPr eaLnBrk="1" hangingPunct="1"/>
            <a:r>
              <a:rPr lang="en-US" sz="2400" smtClean="0"/>
              <a:t>They introduced crops grown throughout the known world through their entire empire</a:t>
            </a:r>
          </a:p>
        </p:txBody>
      </p:sp>
      <p:pic>
        <p:nvPicPr>
          <p:cNvPr id="31748" name="Picture 6"/>
          <p:cNvPicPr>
            <a:picLocks noChangeAspect="1" noChangeArrowheads="1"/>
          </p:cNvPicPr>
          <p:nvPr>
            <p:ph type="clipArt" sz="half" idx="2"/>
          </p:nvPr>
        </p:nvPicPr>
        <p:blipFill>
          <a:blip r:embed="rId2" cstate="print"/>
          <a:srcRect/>
          <a:stretch>
            <a:fillRect/>
          </a:stretch>
        </p:blipFill>
        <p:spPr>
          <a:xfrm>
            <a:off x="4991100" y="3000375"/>
            <a:ext cx="3924300" cy="2455863"/>
          </a:xfr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Beginning of Cultivation</a:t>
            </a:r>
          </a:p>
        </p:txBody>
      </p:sp>
      <p:sp>
        <p:nvSpPr>
          <p:cNvPr id="5123" name="Rectangle 3"/>
          <p:cNvSpPr>
            <a:spLocks noGrp="1" noChangeArrowheads="1"/>
          </p:cNvSpPr>
          <p:nvPr>
            <p:ph type="body" sz="half" idx="1"/>
          </p:nvPr>
        </p:nvSpPr>
        <p:spPr/>
        <p:txBody>
          <a:bodyPr/>
          <a:lstStyle/>
          <a:p>
            <a:pPr eaLnBrk="1" hangingPunct="1"/>
            <a:r>
              <a:rPr lang="en-US" sz="2400" smtClean="0"/>
              <a:t>Cultivation of plants began around 10,000 years ago in the Fertile Crescent</a:t>
            </a:r>
          </a:p>
        </p:txBody>
      </p:sp>
      <p:pic>
        <p:nvPicPr>
          <p:cNvPr id="5124" name="Picture 6"/>
          <p:cNvPicPr>
            <a:picLocks noChangeAspect="1" noChangeArrowheads="1"/>
          </p:cNvPicPr>
          <p:nvPr>
            <p:ph type="clipArt" sz="half" idx="2"/>
          </p:nvPr>
        </p:nvPicPr>
        <p:blipFill>
          <a:blip r:embed="rId2" cstate="print"/>
          <a:srcRect/>
          <a:stretch>
            <a:fillRect/>
          </a:stretch>
        </p:blipFill>
        <p:spPr>
          <a:xfrm>
            <a:off x="4991100" y="3108325"/>
            <a:ext cx="3924300" cy="2239963"/>
          </a:xfr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smtClean="0"/>
              <a:t>Sugar</a:t>
            </a:r>
          </a:p>
        </p:txBody>
      </p:sp>
      <p:sp>
        <p:nvSpPr>
          <p:cNvPr id="32771" name="Rectangle 3"/>
          <p:cNvSpPr>
            <a:spLocks noGrp="1" noChangeArrowheads="1"/>
          </p:cNvSpPr>
          <p:nvPr>
            <p:ph type="body" sz="half" idx="1"/>
          </p:nvPr>
        </p:nvSpPr>
        <p:spPr/>
        <p:txBody>
          <a:bodyPr/>
          <a:lstStyle/>
          <a:p>
            <a:pPr eaLnBrk="1" hangingPunct="1"/>
            <a:r>
              <a:rPr lang="en-US" sz="2400" smtClean="0"/>
              <a:t>Although domesticated by the Indians, sugar was first refined and grown on plantations by the Arabs</a:t>
            </a:r>
          </a:p>
          <a:p>
            <a:pPr eaLnBrk="1" hangingPunct="1"/>
            <a:r>
              <a:rPr lang="en-US" sz="2400" smtClean="0"/>
              <a:t>Their processing of sugar was aided by the invention of the windmill</a:t>
            </a:r>
          </a:p>
        </p:txBody>
      </p:sp>
      <p:pic>
        <p:nvPicPr>
          <p:cNvPr id="32772" name="Picture 6"/>
          <p:cNvPicPr>
            <a:picLocks noChangeAspect="1" noChangeArrowheads="1"/>
          </p:cNvPicPr>
          <p:nvPr>
            <p:ph type="clipArt" sz="half" idx="2"/>
          </p:nvPr>
        </p:nvPicPr>
        <p:blipFill>
          <a:blip r:embed="rId2" cstate="print"/>
          <a:srcRect/>
          <a:stretch>
            <a:fillRect/>
          </a:stretch>
        </p:blipFill>
        <p:spPr>
          <a:xfrm>
            <a:off x="4991100" y="2874963"/>
            <a:ext cx="3924300" cy="2708275"/>
          </a:xfr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mtClean="0"/>
              <a:t>Coffee</a:t>
            </a:r>
          </a:p>
        </p:txBody>
      </p:sp>
      <p:sp>
        <p:nvSpPr>
          <p:cNvPr id="33795" name="Rectangle 3"/>
          <p:cNvSpPr>
            <a:spLocks noGrp="1" noChangeArrowheads="1"/>
          </p:cNvSpPr>
          <p:nvPr>
            <p:ph type="body" sz="half" idx="1"/>
          </p:nvPr>
        </p:nvSpPr>
        <p:spPr/>
        <p:txBody>
          <a:bodyPr/>
          <a:lstStyle/>
          <a:p>
            <a:pPr eaLnBrk="1" hangingPunct="1"/>
            <a:r>
              <a:rPr lang="en-US" sz="2400" smtClean="0"/>
              <a:t>Originally from Ethiopia, the coffee bean was first roasted and brewed by the Arabians</a:t>
            </a:r>
          </a:p>
          <a:p>
            <a:pPr eaLnBrk="1" hangingPunct="1"/>
            <a:r>
              <a:rPr lang="en-US" sz="2400" smtClean="0"/>
              <a:t>Today coffee is the largest consumed beverage in the United States</a:t>
            </a:r>
          </a:p>
        </p:txBody>
      </p:sp>
      <p:pic>
        <p:nvPicPr>
          <p:cNvPr id="33796" name="Picture 6"/>
          <p:cNvPicPr>
            <a:picLocks noChangeAspect="1" noChangeArrowheads="1"/>
          </p:cNvPicPr>
          <p:nvPr>
            <p:ph type="clipArt" sz="half" idx="2"/>
          </p:nvPr>
        </p:nvPicPr>
        <p:blipFill>
          <a:blip r:embed="rId2" cstate="print"/>
          <a:srcRect/>
          <a:stretch>
            <a:fillRect/>
          </a:stretch>
        </p:blipFill>
        <p:spPr>
          <a:xfrm>
            <a:off x="5099050" y="2362200"/>
            <a:ext cx="3708400" cy="3733800"/>
          </a:xfr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smtClean="0"/>
              <a:t>Cash Crops</a:t>
            </a:r>
          </a:p>
        </p:txBody>
      </p:sp>
      <p:sp>
        <p:nvSpPr>
          <p:cNvPr id="34819" name="Rectangle 3"/>
          <p:cNvSpPr>
            <a:spLocks noGrp="1" noChangeArrowheads="1"/>
          </p:cNvSpPr>
          <p:nvPr>
            <p:ph type="body" sz="half" idx="1"/>
          </p:nvPr>
        </p:nvSpPr>
        <p:spPr/>
        <p:txBody>
          <a:bodyPr/>
          <a:lstStyle/>
          <a:p>
            <a:pPr eaLnBrk="1" hangingPunct="1"/>
            <a:r>
              <a:rPr lang="en-US" sz="2400" smtClean="0"/>
              <a:t>The Arabian Empire also were the first people to raise crops for the specific reason of money production </a:t>
            </a:r>
          </a:p>
        </p:txBody>
      </p:sp>
      <p:pic>
        <p:nvPicPr>
          <p:cNvPr id="34820" name="Picture 6"/>
          <p:cNvPicPr>
            <a:picLocks noChangeAspect="1" noChangeArrowheads="1"/>
          </p:cNvPicPr>
          <p:nvPr>
            <p:ph type="clipArt" sz="half" idx="2"/>
          </p:nvPr>
        </p:nvPicPr>
        <p:blipFill>
          <a:blip r:embed="rId2" cstate="print"/>
          <a:srcRect/>
          <a:stretch>
            <a:fillRect/>
          </a:stretch>
        </p:blipFill>
        <p:spPr>
          <a:xfrm>
            <a:off x="5424488" y="2362200"/>
            <a:ext cx="3055937" cy="3733800"/>
          </a:xfr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mtClean="0"/>
              <a:t>Crop Rotation</a:t>
            </a:r>
          </a:p>
        </p:txBody>
      </p:sp>
      <p:sp>
        <p:nvSpPr>
          <p:cNvPr id="35843" name="Rectangle 3"/>
          <p:cNvSpPr>
            <a:spLocks noGrp="1" noChangeArrowheads="1"/>
          </p:cNvSpPr>
          <p:nvPr>
            <p:ph type="body" sz="half" idx="1"/>
          </p:nvPr>
        </p:nvSpPr>
        <p:spPr/>
        <p:txBody>
          <a:bodyPr/>
          <a:lstStyle/>
          <a:p>
            <a:pPr eaLnBrk="1" hangingPunct="1"/>
            <a:r>
              <a:rPr lang="en-US" sz="2400" smtClean="0"/>
              <a:t>The Arabs also introduced the modern agriculture process of Crop Rotation</a:t>
            </a:r>
          </a:p>
          <a:p>
            <a:pPr eaLnBrk="1" hangingPunct="1"/>
            <a:r>
              <a:rPr lang="en-US" sz="2400" smtClean="0"/>
              <a:t>Crop Rotation involves the rotation of crops on land based upon season to preserve and rejuvenate soil</a:t>
            </a:r>
          </a:p>
        </p:txBody>
      </p:sp>
      <p:pic>
        <p:nvPicPr>
          <p:cNvPr id="35844" name="Picture 6"/>
          <p:cNvPicPr>
            <a:picLocks noChangeAspect="1" noChangeArrowheads="1"/>
          </p:cNvPicPr>
          <p:nvPr>
            <p:ph type="clipArt" sz="half" idx="2"/>
          </p:nvPr>
        </p:nvPicPr>
        <p:blipFill>
          <a:blip r:embed="rId2" cstate="print"/>
          <a:srcRect/>
          <a:stretch>
            <a:fillRect/>
          </a:stretch>
        </p:blipFill>
        <p:spPr>
          <a:xfrm>
            <a:off x="4991100" y="2511425"/>
            <a:ext cx="3924300" cy="3435350"/>
          </a:xfr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ctrTitle"/>
          </p:nvPr>
        </p:nvSpPr>
        <p:spPr/>
        <p:txBody>
          <a:bodyPr/>
          <a:lstStyle/>
          <a:p>
            <a:pPr eaLnBrk="1" hangingPunct="1"/>
            <a:r>
              <a:rPr lang="en-US" smtClean="0"/>
              <a:t>Age of Enlightenment / Discovery</a:t>
            </a:r>
          </a:p>
        </p:txBody>
      </p:sp>
      <p:sp>
        <p:nvSpPr>
          <p:cNvPr id="36867" name="Rectangle 3"/>
          <p:cNvSpPr>
            <a:spLocks noGrp="1" noChangeArrowheads="1"/>
          </p:cNvSpPr>
          <p:nvPr>
            <p:ph type="subTitle" idx="1"/>
          </p:nvPr>
        </p:nvSpPr>
        <p:spPr/>
        <p:txBody>
          <a:bodyPr/>
          <a:lstStyle/>
          <a:p>
            <a:pPr eaLnBrk="1" hangingPunct="1"/>
            <a:endParaRPr lang="en-US"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smtClean="0"/>
              <a:t>Medieval Europe</a:t>
            </a:r>
          </a:p>
        </p:txBody>
      </p:sp>
      <p:sp>
        <p:nvSpPr>
          <p:cNvPr id="37891" name="Rectangle 3"/>
          <p:cNvSpPr>
            <a:spLocks noGrp="1" noChangeArrowheads="1"/>
          </p:cNvSpPr>
          <p:nvPr>
            <p:ph type="body" sz="half" idx="1"/>
          </p:nvPr>
        </p:nvSpPr>
        <p:spPr/>
        <p:txBody>
          <a:bodyPr/>
          <a:lstStyle/>
          <a:p>
            <a:pPr eaLnBrk="1" hangingPunct="1">
              <a:lnSpc>
                <a:spcPct val="90000"/>
              </a:lnSpc>
            </a:pPr>
            <a:r>
              <a:rPr lang="en-US" sz="2400" smtClean="0"/>
              <a:t>From the fall of the Roman Empire, most Europeans were very uneducated over a period of 1000 years</a:t>
            </a:r>
          </a:p>
          <a:p>
            <a:pPr eaLnBrk="1" hangingPunct="1">
              <a:lnSpc>
                <a:spcPct val="90000"/>
              </a:lnSpc>
            </a:pPr>
            <a:r>
              <a:rPr lang="en-US" sz="2400" smtClean="0"/>
              <a:t>Fortunately the advancements of the Romans and Greeks were saved in monasteries</a:t>
            </a:r>
          </a:p>
        </p:txBody>
      </p:sp>
      <p:pic>
        <p:nvPicPr>
          <p:cNvPr id="37892" name="Picture 6"/>
          <p:cNvPicPr>
            <a:picLocks noChangeAspect="1" noChangeArrowheads="1"/>
          </p:cNvPicPr>
          <p:nvPr>
            <p:ph type="clipArt" sz="half" idx="2"/>
          </p:nvPr>
        </p:nvPicPr>
        <p:blipFill>
          <a:blip r:embed="rId2" cstate="print"/>
          <a:srcRect/>
          <a:stretch>
            <a:fillRect/>
          </a:stretch>
        </p:blipFill>
        <p:spPr>
          <a:xfrm>
            <a:off x="4991100" y="2765425"/>
            <a:ext cx="3924300" cy="2927350"/>
          </a:xfr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t>Marco Polo</a:t>
            </a:r>
          </a:p>
        </p:txBody>
      </p:sp>
      <p:sp>
        <p:nvSpPr>
          <p:cNvPr id="38915" name="Rectangle 3"/>
          <p:cNvSpPr>
            <a:spLocks noGrp="1" noChangeArrowheads="1"/>
          </p:cNvSpPr>
          <p:nvPr>
            <p:ph type="body" sz="half" idx="1"/>
          </p:nvPr>
        </p:nvSpPr>
        <p:spPr/>
        <p:txBody>
          <a:bodyPr/>
          <a:lstStyle/>
          <a:p>
            <a:pPr eaLnBrk="1" hangingPunct="1">
              <a:lnSpc>
                <a:spcPct val="90000"/>
              </a:lnSpc>
            </a:pPr>
            <a:r>
              <a:rPr lang="en-US" sz="2400" smtClean="0"/>
              <a:t>Venetian explorer who recorded his journey to China and back in </a:t>
            </a:r>
            <a:r>
              <a:rPr lang="en-US" sz="2400" i="1" smtClean="0"/>
              <a:t>The Travels of Marco Polo</a:t>
            </a:r>
            <a:endParaRPr lang="en-US" sz="2400" smtClean="0"/>
          </a:p>
          <a:p>
            <a:pPr eaLnBrk="1" hangingPunct="1">
              <a:lnSpc>
                <a:spcPct val="90000"/>
              </a:lnSpc>
            </a:pPr>
            <a:r>
              <a:rPr lang="en-US" sz="2400" smtClean="0"/>
              <a:t>Most Europeans could not believe his writings because of how advanced the Chinese were compared to themselves</a:t>
            </a:r>
          </a:p>
        </p:txBody>
      </p:sp>
      <p:pic>
        <p:nvPicPr>
          <p:cNvPr id="38916" name="Picture 6"/>
          <p:cNvPicPr>
            <a:picLocks noChangeAspect="1" noChangeArrowheads="1"/>
          </p:cNvPicPr>
          <p:nvPr>
            <p:ph type="clipArt" sz="half" idx="2"/>
          </p:nvPr>
        </p:nvPicPr>
        <p:blipFill>
          <a:blip r:embed="rId2" cstate="print"/>
          <a:srcRect/>
          <a:stretch>
            <a:fillRect/>
          </a:stretch>
        </p:blipFill>
        <p:spPr>
          <a:xfrm>
            <a:off x="5570538" y="2362200"/>
            <a:ext cx="2763837" cy="3733800"/>
          </a:xfr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t>Christopher Columbus</a:t>
            </a:r>
          </a:p>
        </p:txBody>
      </p:sp>
      <p:sp>
        <p:nvSpPr>
          <p:cNvPr id="39939" name="Rectangle 3"/>
          <p:cNvSpPr>
            <a:spLocks noGrp="1" noChangeArrowheads="1"/>
          </p:cNvSpPr>
          <p:nvPr>
            <p:ph type="body" sz="half" idx="1"/>
          </p:nvPr>
        </p:nvSpPr>
        <p:spPr/>
        <p:txBody>
          <a:bodyPr/>
          <a:lstStyle/>
          <a:p>
            <a:pPr eaLnBrk="1" hangingPunct="1"/>
            <a:r>
              <a:rPr lang="en-US" sz="2400" smtClean="0"/>
              <a:t>Inspired by Marco Polo, Columbus tried to reach China through a western route</a:t>
            </a:r>
          </a:p>
          <a:p>
            <a:pPr eaLnBrk="1" hangingPunct="1"/>
            <a:r>
              <a:rPr lang="en-US" sz="2400" smtClean="0"/>
              <a:t>Instead of finding China or India, Columbus stumbled into North and South America</a:t>
            </a:r>
          </a:p>
        </p:txBody>
      </p:sp>
      <p:pic>
        <p:nvPicPr>
          <p:cNvPr id="39940" name="Picture 6"/>
          <p:cNvPicPr>
            <a:picLocks noChangeAspect="1" noChangeArrowheads="1"/>
          </p:cNvPicPr>
          <p:nvPr>
            <p:ph type="clipArt" sz="half" idx="2"/>
          </p:nvPr>
        </p:nvPicPr>
        <p:blipFill>
          <a:blip r:embed="rId2" cstate="print"/>
          <a:srcRect/>
          <a:stretch>
            <a:fillRect/>
          </a:stretch>
        </p:blipFill>
        <p:spPr>
          <a:xfrm>
            <a:off x="5076825" y="2362200"/>
            <a:ext cx="3751263" cy="3733800"/>
          </a:xfr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mtClean="0"/>
              <a:t>Columbian Exchange</a:t>
            </a:r>
          </a:p>
        </p:txBody>
      </p:sp>
      <p:sp>
        <p:nvSpPr>
          <p:cNvPr id="40963" name="Rectangle 3"/>
          <p:cNvSpPr>
            <a:spLocks noGrp="1" noChangeArrowheads="1"/>
          </p:cNvSpPr>
          <p:nvPr>
            <p:ph type="body" sz="half" idx="1"/>
          </p:nvPr>
        </p:nvSpPr>
        <p:spPr/>
        <p:txBody>
          <a:bodyPr/>
          <a:lstStyle/>
          <a:p>
            <a:pPr eaLnBrk="1" hangingPunct="1"/>
            <a:r>
              <a:rPr lang="en-US" sz="2400" smtClean="0"/>
              <a:t>Named after the famed explorer, the Columbian Exchange was where the Europeans began exchange of crops, livestock and technology with the Native Americans</a:t>
            </a:r>
          </a:p>
        </p:txBody>
      </p:sp>
      <p:pic>
        <p:nvPicPr>
          <p:cNvPr id="40964" name="Picture 6"/>
          <p:cNvPicPr>
            <a:picLocks noChangeAspect="1" noChangeArrowheads="1"/>
          </p:cNvPicPr>
          <p:nvPr>
            <p:ph type="clipArt" sz="half" idx="2"/>
          </p:nvPr>
        </p:nvPicPr>
        <p:blipFill>
          <a:blip r:embed="rId2" cstate="print"/>
          <a:srcRect/>
          <a:stretch>
            <a:fillRect/>
          </a:stretch>
        </p:blipFill>
        <p:spPr>
          <a:xfrm>
            <a:off x="4991100" y="3200400"/>
            <a:ext cx="3924300" cy="2055813"/>
          </a:xfr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Maize</a:t>
            </a:r>
          </a:p>
        </p:txBody>
      </p:sp>
      <p:sp>
        <p:nvSpPr>
          <p:cNvPr id="41987" name="Rectangle 3"/>
          <p:cNvSpPr>
            <a:spLocks noGrp="1" noChangeArrowheads="1"/>
          </p:cNvSpPr>
          <p:nvPr>
            <p:ph type="body" sz="half" idx="1"/>
          </p:nvPr>
        </p:nvSpPr>
        <p:spPr/>
        <p:txBody>
          <a:bodyPr/>
          <a:lstStyle/>
          <a:p>
            <a:pPr eaLnBrk="1" hangingPunct="1"/>
            <a:r>
              <a:rPr lang="en-US" sz="2400" smtClean="0"/>
              <a:t>Maize (corn) was introduced to early European explorers </a:t>
            </a:r>
          </a:p>
          <a:p>
            <a:pPr eaLnBrk="1" hangingPunct="1"/>
            <a:r>
              <a:rPr lang="en-US" sz="2400" smtClean="0"/>
              <a:t>Today, maize is the world</a:t>
            </a:r>
            <a:r>
              <a:rPr lang="en-US" sz="2400" smtClean="0">
                <a:latin typeface="Times New Roman" charset="0"/>
              </a:rPr>
              <a:t>’</a:t>
            </a:r>
            <a:r>
              <a:rPr lang="en-US" sz="2400" smtClean="0"/>
              <a:t>s most important grain crop</a:t>
            </a:r>
          </a:p>
        </p:txBody>
      </p:sp>
      <p:pic>
        <p:nvPicPr>
          <p:cNvPr id="41988" name="Picture 6"/>
          <p:cNvPicPr>
            <a:picLocks noChangeAspect="1" noChangeArrowheads="1"/>
          </p:cNvPicPr>
          <p:nvPr>
            <p:ph type="clipArt" sz="half" idx="2"/>
          </p:nvPr>
        </p:nvPicPr>
        <p:blipFill>
          <a:blip r:embed="rId2" cstate="print"/>
          <a:srcRect/>
          <a:stretch>
            <a:fillRect/>
          </a:stretch>
        </p:blipFill>
        <p:spPr>
          <a:xfrm>
            <a:off x="4991100" y="2919413"/>
            <a:ext cx="3924300" cy="2619375"/>
          </a:xfr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p:txBody>
          <a:bodyPr/>
          <a:lstStyle/>
          <a:p>
            <a:pPr eaLnBrk="1" hangingPunct="1"/>
            <a:r>
              <a:rPr lang="en-US" smtClean="0"/>
              <a:t>Ancient Civilizations</a:t>
            </a:r>
          </a:p>
        </p:txBody>
      </p:sp>
      <p:sp>
        <p:nvSpPr>
          <p:cNvPr id="6147" name="Rectangle 3"/>
          <p:cNvSpPr>
            <a:spLocks noGrp="1" noChangeArrowheads="1"/>
          </p:cNvSpPr>
          <p:nvPr>
            <p:ph type="subTitle" idx="1"/>
          </p:nvPr>
        </p:nvSpPr>
        <p:spPr/>
        <p:txBody>
          <a:bodyPr/>
          <a:lstStyle/>
          <a:p>
            <a:pPr eaLnBrk="1" hangingPunct="1"/>
            <a:r>
              <a:rPr lang="en-US" smtClean="0"/>
              <a:t>Sowing the Seeds of Modern Civilization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smtClean="0"/>
              <a:t>Chocolate</a:t>
            </a:r>
          </a:p>
        </p:txBody>
      </p:sp>
      <p:sp>
        <p:nvSpPr>
          <p:cNvPr id="43011" name="Rectangle 3"/>
          <p:cNvSpPr>
            <a:spLocks noGrp="1" noChangeArrowheads="1"/>
          </p:cNvSpPr>
          <p:nvPr>
            <p:ph type="body" sz="half" idx="1"/>
          </p:nvPr>
        </p:nvSpPr>
        <p:spPr/>
        <p:txBody>
          <a:bodyPr/>
          <a:lstStyle/>
          <a:p>
            <a:pPr eaLnBrk="1" hangingPunct="1"/>
            <a:r>
              <a:rPr lang="en-US" sz="2400" smtClean="0"/>
              <a:t>Derives from the Nahuatl word </a:t>
            </a:r>
            <a:r>
              <a:rPr lang="en-US" sz="2400" i="1" smtClean="0"/>
              <a:t>xocolātl </a:t>
            </a:r>
          </a:p>
          <a:p>
            <a:pPr lvl="1" eaLnBrk="1" hangingPunct="1"/>
            <a:r>
              <a:rPr lang="en-US" sz="2000" smtClean="0"/>
              <a:t>Means </a:t>
            </a:r>
            <a:r>
              <a:rPr lang="en-US" sz="2000" smtClean="0">
                <a:latin typeface="Times New Roman" charset="0"/>
              </a:rPr>
              <a:t>“</a:t>
            </a:r>
            <a:r>
              <a:rPr lang="en-US" sz="2000" smtClean="0"/>
              <a:t>bitter water</a:t>
            </a:r>
            <a:r>
              <a:rPr lang="en-US" sz="2000" smtClean="0">
                <a:latin typeface="Times New Roman" charset="0"/>
              </a:rPr>
              <a:t>”</a:t>
            </a:r>
            <a:endParaRPr lang="en-US" sz="2000" smtClean="0"/>
          </a:p>
          <a:p>
            <a:pPr eaLnBrk="1" hangingPunct="1"/>
            <a:r>
              <a:rPr lang="en-US" sz="2400" smtClean="0"/>
              <a:t>Chocolate was introduced to Spanish explorers by the Aztecs</a:t>
            </a:r>
          </a:p>
        </p:txBody>
      </p:sp>
      <p:pic>
        <p:nvPicPr>
          <p:cNvPr id="43012" name="Picture 6"/>
          <p:cNvPicPr>
            <a:picLocks noChangeAspect="1" noChangeArrowheads="1"/>
          </p:cNvPicPr>
          <p:nvPr>
            <p:ph type="clipArt" sz="half" idx="2"/>
          </p:nvPr>
        </p:nvPicPr>
        <p:blipFill>
          <a:blip r:embed="rId2" cstate="print"/>
          <a:srcRect/>
          <a:stretch>
            <a:fillRect/>
          </a:stretch>
        </p:blipFill>
        <p:spPr>
          <a:xfrm>
            <a:off x="4991100" y="2701925"/>
            <a:ext cx="3924300" cy="3052763"/>
          </a:xfr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smtClean="0"/>
              <a:t>Vanilla</a:t>
            </a:r>
          </a:p>
        </p:txBody>
      </p:sp>
      <p:sp>
        <p:nvSpPr>
          <p:cNvPr id="44035" name="Rectangle 3"/>
          <p:cNvSpPr>
            <a:spLocks noGrp="1" noChangeArrowheads="1"/>
          </p:cNvSpPr>
          <p:nvPr>
            <p:ph type="body" sz="half" idx="1"/>
          </p:nvPr>
        </p:nvSpPr>
        <p:spPr/>
        <p:txBody>
          <a:bodyPr/>
          <a:lstStyle/>
          <a:p>
            <a:pPr eaLnBrk="1" hangingPunct="1"/>
            <a:r>
              <a:rPr lang="en-US" sz="2400" smtClean="0"/>
              <a:t>Introduced to the Spanish by the Aztecs, Vanilla is one of the world</a:t>
            </a:r>
            <a:r>
              <a:rPr lang="en-US" sz="2400" smtClean="0">
                <a:latin typeface="Times New Roman" charset="0"/>
              </a:rPr>
              <a:t>’</a:t>
            </a:r>
            <a:r>
              <a:rPr lang="en-US" sz="2400" smtClean="0"/>
              <a:t>s most important flavorings, used in a wide variety of products</a:t>
            </a:r>
          </a:p>
        </p:txBody>
      </p:sp>
      <p:pic>
        <p:nvPicPr>
          <p:cNvPr id="44036" name="Picture 6"/>
          <p:cNvPicPr>
            <a:picLocks noChangeAspect="1" noChangeArrowheads="1"/>
          </p:cNvPicPr>
          <p:nvPr>
            <p:ph type="clipArt" sz="half" idx="2"/>
          </p:nvPr>
        </p:nvPicPr>
        <p:blipFill>
          <a:blip r:embed="rId2" cstate="print"/>
          <a:srcRect/>
          <a:stretch>
            <a:fillRect/>
          </a:stretch>
        </p:blipFill>
        <p:spPr>
          <a:xfrm>
            <a:off x="6045200" y="2362200"/>
            <a:ext cx="1814513" cy="3733800"/>
          </a:xfr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mtClean="0"/>
              <a:t>Tomatoes</a:t>
            </a:r>
          </a:p>
        </p:txBody>
      </p:sp>
      <p:sp>
        <p:nvSpPr>
          <p:cNvPr id="45059" name="Rectangle 3"/>
          <p:cNvSpPr>
            <a:spLocks noGrp="1" noChangeArrowheads="1"/>
          </p:cNvSpPr>
          <p:nvPr>
            <p:ph type="body" sz="half" idx="1"/>
          </p:nvPr>
        </p:nvSpPr>
        <p:spPr/>
        <p:txBody>
          <a:bodyPr/>
          <a:lstStyle/>
          <a:p>
            <a:pPr eaLnBrk="1" hangingPunct="1"/>
            <a:r>
              <a:rPr lang="en-US" sz="2400" smtClean="0"/>
              <a:t>Introduced to the Spanish by Native Americans, the tomato has become a versatile ingredient in salads, sandwiches, soups and sauces</a:t>
            </a:r>
          </a:p>
        </p:txBody>
      </p:sp>
      <p:pic>
        <p:nvPicPr>
          <p:cNvPr id="45060" name="Picture 6"/>
          <p:cNvPicPr>
            <a:picLocks noChangeAspect="1" noChangeArrowheads="1"/>
          </p:cNvPicPr>
          <p:nvPr>
            <p:ph type="clipArt" sz="half" idx="2"/>
          </p:nvPr>
        </p:nvPicPr>
        <p:blipFill>
          <a:blip r:embed="rId2" cstate="print"/>
          <a:srcRect/>
          <a:stretch>
            <a:fillRect/>
          </a:stretch>
        </p:blipFill>
        <p:spPr>
          <a:xfrm>
            <a:off x="4991100" y="2919413"/>
            <a:ext cx="3924300" cy="2619375"/>
          </a:xfr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smtClean="0"/>
              <a:t>Peppers</a:t>
            </a:r>
          </a:p>
        </p:txBody>
      </p:sp>
      <p:sp>
        <p:nvSpPr>
          <p:cNvPr id="46083" name="Rectangle 3"/>
          <p:cNvSpPr>
            <a:spLocks noGrp="1" noChangeArrowheads="1"/>
          </p:cNvSpPr>
          <p:nvPr>
            <p:ph type="body" sz="half" idx="1"/>
          </p:nvPr>
        </p:nvSpPr>
        <p:spPr/>
        <p:txBody>
          <a:bodyPr/>
          <a:lstStyle/>
          <a:p>
            <a:pPr eaLnBrk="1" hangingPunct="1"/>
            <a:r>
              <a:rPr lang="en-US" sz="2400" smtClean="0"/>
              <a:t>Peppers refer to all plants in the genus </a:t>
            </a:r>
            <a:r>
              <a:rPr lang="en-US" sz="2400" i="1" smtClean="0"/>
              <a:t>Capsicum</a:t>
            </a:r>
            <a:endParaRPr lang="en-US" sz="2400" smtClean="0"/>
          </a:p>
          <a:p>
            <a:pPr eaLnBrk="1" hangingPunct="1"/>
            <a:r>
              <a:rPr lang="en-US" sz="2400" smtClean="0"/>
              <a:t>All of the original varieties were introduced to Spanish Explorers where they were spread throughout the world </a:t>
            </a:r>
          </a:p>
        </p:txBody>
      </p:sp>
      <p:pic>
        <p:nvPicPr>
          <p:cNvPr id="46084" name="Picture 6"/>
          <p:cNvPicPr>
            <a:picLocks noChangeAspect="1" noChangeArrowheads="1"/>
          </p:cNvPicPr>
          <p:nvPr>
            <p:ph type="clipArt" sz="half" idx="2"/>
          </p:nvPr>
        </p:nvPicPr>
        <p:blipFill>
          <a:blip r:embed="rId2" cstate="print"/>
          <a:srcRect/>
          <a:stretch>
            <a:fillRect/>
          </a:stretch>
        </p:blipFill>
        <p:spPr>
          <a:xfrm>
            <a:off x="4991100" y="2662238"/>
            <a:ext cx="3924300" cy="3132137"/>
          </a:xfr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smtClean="0"/>
              <a:t>Potatoes</a:t>
            </a:r>
          </a:p>
        </p:txBody>
      </p:sp>
      <p:sp>
        <p:nvSpPr>
          <p:cNvPr id="47107" name="Rectangle 3"/>
          <p:cNvSpPr>
            <a:spLocks noGrp="1" noChangeArrowheads="1"/>
          </p:cNvSpPr>
          <p:nvPr>
            <p:ph type="body" sz="half" idx="1"/>
          </p:nvPr>
        </p:nvSpPr>
        <p:spPr/>
        <p:txBody>
          <a:bodyPr/>
          <a:lstStyle/>
          <a:p>
            <a:pPr eaLnBrk="1" hangingPunct="1"/>
            <a:r>
              <a:rPr lang="en-US" sz="2000" smtClean="0"/>
              <a:t>The Inca was the first civilization to farm potatoes</a:t>
            </a:r>
          </a:p>
          <a:p>
            <a:pPr eaLnBrk="1" hangingPunct="1"/>
            <a:r>
              <a:rPr lang="en-US" sz="2000" smtClean="0"/>
              <a:t>They introduced this crop along with the following to Spanish explorers</a:t>
            </a:r>
          </a:p>
          <a:p>
            <a:pPr lvl="1" eaLnBrk="1" hangingPunct="1"/>
            <a:r>
              <a:rPr lang="en-US" sz="2000" smtClean="0"/>
              <a:t>Sweet Potatoes</a:t>
            </a:r>
          </a:p>
          <a:p>
            <a:pPr lvl="1" eaLnBrk="1" hangingPunct="1"/>
            <a:r>
              <a:rPr lang="en-US" sz="2000" smtClean="0"/>
              <a:t>Peanuts</a:t>
            </a:r>
          </a:p>
          <a:p>
            <a:pPr lvl="1" eaLnBrk="1" hangingPunct="1"/>
            <a:r>
              <a:rPr lang="en-US" sz="2000" smtClean="0"/>
              <a:t>Quinoa</a:t>
            </a:r>
          </a:p>
          <a:p>
            <a:pPr lvl="1" eaLnBrk="1" hangingPunct="1"/>
            <a:r>
              <a:rPr lang="en-US" sz="2000" smtClean="0"/>
              <a:t>Squash</a:t>
            </a:r>
          </a:p>
        </p:txBody>
      </p:sp>
      <p:pic>
        <p:nvPicPr>
          <p:cNvPr id="47108" name="Picture 6"/>
          <p:cNvPicPr>
            <a:picLocks noChangeAspect="1" noChangeArrowheads="1"/>
          </p:cNvPicPr>
          <p:nvPr>
            <p:ph type="clipArt" sz="half" idx="2"/>
          </p:nvPr>
        </p:nvPicPr>
        <p:blipFill>
          <a:blip r:embed="rId2" cstate="print"/>
          <a:srcRect/>
          <a:stretch>
            <a:fillRect/>
          </a:stretch>
        </p:blipFill>
        <p:spPr>
          <a:xfrm>
            <a:off x="4991100" y="2944813"/>
            <a:ext cx="3924300" cy="2566987"/>
          </a:xfr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smtClean="0"/>
              <a:t>Tobacco</a:t>
            </a:r>
          </a:p>
        </p:txBody>
      </p:sp>
      <p:sp>
        <p:nvSpPr>
          <p:cNvPr id="48131" name="Rectangle 3"/>
          <p:cNvSpPr>
            <a:spLocks noGrp="1" noChangeArrowheads="1"/>
          </p:cNvSpPr>
          <p:nvPr>
            <p:ph type="body" sz="half" idx="1"/>
          </p:nvPr>
        </p:nvSpPr>
        <p:spPr/>
        <p:txBody>
          <a:bodyPr/>
          <a:lstStyle/>
          <a:p>
            <a:pPr eaLnBrk="1" hangingPunct="1"/>
            <a:r>
              <a:rPr lang="en-US" sz="2400" smtClean="0"/>
              <a:t>Introduced to British Colonists by native Americans in Virginia, tobacco quickly became the main cash crop of the Southern American Colonies</a:t>
            </a:r>
          </a:p>
        </p:txBody>
      </p:sp>
      <p:pic>
        <p:nvPicPr>
          <p:cNvPr id="48132" name="Picture 6"/>
          <p:cNvPicPr>
            <a:picLocks noChangeAspect="1" noChangeArrowheads="1"/>
          </p:cNvPicPr>
          <p:nvPr>
            <p:ph type="clipArt" sz="half" idx="2"/>
          </p:nvPr>
        </p:nvPicPr>
        <p:blipFill>
          <a:blip r:embed="rId2" cstate="print"/>
          <a:srcRect/>
          <a:stretch>
            <a:fillRect/>
          </a:stretch>
        </p:blipFill>
        <p:spPr>
          <a:xfrm>
            <a:off x="5789613" y="2362200"/>
            <a:ext cx="2325687" cy="3733800"/>
          </a:xfr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smtClean="0"/>
              <a:t>Carl Linnaeus</a:t>
            </a:r>
          </a:p>
        </p:txBody>
      </p:sp>
      <p:sp>
        <p:nvSpPr>
          <p:cNvPr id="49155" name="Rectangle 3"/>
          <p:cNvSpPr>
            <a:spLocks noGrp="1" noChangeArrowheads="1"/>
          </p:cNvSpPr>
          <p:nvPr>
            <p:ph type="body" sz="half" idx="1"/>
          </p:nvPr>
        </p:nvSpPr>
        <p:spPr/>
        <p:txBody>
          <a:bodyPr/>
          <a:lstStyle/>
          <a:p>
            <a:pPr eaLnBrk="1" hangingPunct="1"/>
            <a:r>
              <a:rPr lang="en-US" sz="2000" smtClean="0"/>
              <a:t>Swedish scientist who created the binomial classification system</a:t>
            </a:r>
          </a:p>
          <a:p>
            <a:pPr eaLnBrk="1" hangingPunct="1"/>
            <a:r>
              <a:rPr lang="en-US" sz="2000" smtClean="0"/>
              <a:t>This system classified plants and animals based on displayed characteristics</a:t>
            </a:r>
          </a:p>
          <a:p>
            <a:pPr eaLnBrk="1" hangingPunct="1"/>
            <a:r>
              <a:rPr lang="en-US" sz="2000" smtClean="0"/>
              <a:t>His work was very beneficial with the arrival of new plants in Europe from around the world</a:t>
            </a:r>
          </a:p>
        </p:txBody>
      </p:sp>
      <p:pic>
        <p:nvPicPr>
          <p:cNvPr id="49156" name="Picture 6"/>
          <p:cNvPicPr>
            <a:picLocks noChangeAspect="1" noChangeArrowheads="1"/>
          </p:cNvPicPr>
          <p:nvPr>
            <p:ph type="clipArt" sz="half" idx="2"/>
          </p:nvPr>
        </p:nvPicPr>
        <p:blipFill>
          <a:blip r:embed="rId2" cstate="print"/>
          <a:srcRect/>
          <a:stretch>
            <a:fillRect/>
          </a:stretch>
        </p:blipFill>
        <p:spPr>
          <a:xfrm>
            <a:off x="5407025" y="2362200"/>
            <a:ext cx="3092450" cy="3733800"/>
          </a:xfr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ctrTitle"/>
          </p:nvPr>
        </p:nvSpPr>
        <p:spPr/>
        <p:txBody>
          <a:bodyPr/>
          <a:lstStyle/>
          <a:p>
            <a:pPr eaLnBrk="1" hangingPunct="1"/>
            <a:r>
              <a:rPr lang="en-US" smtClean="0"/>
              <a:t>British Agricultural Revolution</a:t>
            </a:r>
          </a:p>
        </p:txBody>
      </p:sp>
      <p:sp>
        <p:nvSpPr>
          <p:cNvPr id="50179" name="Rectangle 3"/>
          <p:cNvSpPr>
            <a:spLocks noGrp="1" noChangeArrowheads="1"/>
          </p:cNvSpPr>
          <p:nvPr>
            <p:ph type="subTitle" idx="1"/>
          </p:nvPr>
        </p:nvSpPr>
        <p:spPr/>
        <p:txBody>
          <a:bodyPr/>
          <a:lstStyle/>
          <a:p>
            <a:pPr eaLnBrk="1" hangingPunct="1"/>
            <a:endParaRPr lang="en-US" smtClean="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smtClean="0"/>
              <a:t>Jethro Tull</a:t>
            </a:r>
          </a:p>
        </p:txBody>
      </p:sp>
      <p:sp>
        <p:nvSpPr>
          <p:cNvPr id="51203" name="Rectangle 3"/>
          <p:cNvSpPr>
            <a:spLocks noGrp="1" noChangeArrowheads="1"/>
          </p:cNvSpPr>
          <p:nvPr>
            <p:ph type="body" sz="half" idx="1"/>
          </p:nvPr>
        </p:nvSpPr>
        <p:spPr/>
        <p:txBody>
          <a:bodyPr/>
          <a:lstStyle/>
          <a:p>
            <a:pPr eaLnBrk="1" hangingPunct="1"/>
            <a:r>
              <a:rPr lang="en-US" sz="2400" smtClean="0"/>
              <a:t>Famous for modifying the seed drill and using horses as draft animals</a:t>
            </a:r>
          </a:p>
          <a:p>
            <a:pPr eaLnBrk="1" hangingPunct="1"/>
            <a:r>
              <a:rPr lang="en-US" sz="2400" smtClean="0"/>
              <a:t>Tull</a:t>
            </a:r>
            <a:r>
              <a:rPr lang="en-US" sz="2400" smtClean="0">
                <a:latin typeface="Times New Roman" charset="0"/>
              </a:rPr>
              <a:t>’</a:t>
            </a:r>
            <a:r>
              <a:rPr lang="en-US" sz="2400" smtClean="0"/>
              <a:t>s research was very influential to the start of the British Agricultural Revolution</a:t>
            </a:r>
          </a:p>
        </p:txBody>
      </p:sp>
      <p:pic>
        <p:nvPicPr>
          <p:cNvPr id="51204" name="Picture 6"/>
          <p:cNvPicPr>
            <a:picLocks noChangeAspect="1" noChangeArrowheads="1"/>
          </p:cNvPicPr>
          <p:nvPr>
            <p:ph type="clipArt" sz="half" idx="2"/>
          </p:nvPr>
        </p:nvPicPr>
        <p:blipFill>
          <a:blip r:embed="rId2" cstate="print"/>
          <a:srcRect/>
          <a:stretch>
            <a:fillRect/>
          </a:stretch>
        </p:blipFill>
        <p:spPr>
          <a:xfrm>
            <a:off x="5600700" y="2362200"/>
            <a:ext cx="2703513" cy="3733800"/>
          </a:xfr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smtClean="0"/>
              <a:t>Robert Bakewell</a:t>
            </a:r>
          </a:p>
        </p:txBody>
      </p:sp>
      <p:sp>
        <p:nvSpPr>
          <p:cNvPr id="52227" name="Rectangle 3"/>
          <p:cNvSpPr>
            <a:spLocks noGrp="1" noChangeArrowheads="1"/>
          </p:cNvSpPr>
          <p:nvPr>
            <p:ph type="body" sz="half" idx="1"/>
          </p:nvPr>
        </p:nvSpPr>
        <p:spPr/>
        <p:txBody>
          <a:bodyPr/>
          <a:lstStyle/>
          <a:p>
            <a:pPr eaLnBrk="1" hangingPunct="1"/>
            <a:r>
              <a:rPr lang="en-US" sz="2400" smtClean="0"/>
              <a:t>Bakewell was the first scientist to selectively breed livestock</a:t>
            </a:r>
          </a:p>
          <a:p>
            <a:pPr eaLnBrk="1" hangingPunct="1"/>
            <a:r>
              <a:rPr lang="en-US" sz="2400" smtClean="0"/>
              <a:t>He was also the first person to breed cattle strictly for beef production</a:t>
            </a:r>
          </a:p>
          <a:p>
            <a:pPr eaLnBrk="1" hangingPunct="1"/>
            <a:r>
              <a:rPr lang="en-US" sz="2400" smtClean="0"/>
              <a:t>He also bred sheep and horses</a:t>
            </a:r>
          </a:p>
          <a:p>
            <a:pPr eaLnBrk="1" hangingPunct="1"/>
            <a:endParaRPr lang="en-US" sz="2400" smtClean="0"/>
          </a:p>
        </p:txBody>
      </p:sp>
      <p:pic>
        <p:nvPicPr>
          <p:cNvPr id="52228" name="Picture 6"/>
          <p:cNvPicPr>
            <a:picLocks noChangeAspect="1" noChangeArrowheads="1"/>
          </p:cNvPicPr>
          <p:nvPr>
            <p:ph type="clipArt" sz="half" idx="2"/>
          </p:nvPr>
        </p:nvPicPr>
        <p:blipFill>
          <a:blip r:embed="rId2" cstate="print"/>
          <a:srcRect/>
          <a:stretch>
            <a:fillRect/>
          </a:stretch>
        </p:blipFill>
        <p:spPr>
          <a:xfrm>
            <a:off x="4991100" y="2870200"/>
            <a:ext cx="3924300" cy="2716213"/>
          </a:xfr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smtClean="0"/>
              <a:t>Egyptians</a:t>
            </a:r>
          </a:p>
        </p:txBody>
      </p:sp>
      <p:sp>
        <p:nvSpPr>
          <p:cNvPr id="7171" name="Rectangle 3"/>
          <p:cNvSpPr>
            <a:spLocks noGrp="1" noChangeArrowheads="1"/>
          </p:cNvSpPr>
          <p:nvPr>
            <p:ph type="body" sz="half" idx="1"/>
          </p:nvPr>
        </p:nvSpPr>
        <p:spPr/>
        <p:txBody>
          <a:bodyPr/>
          <a:lstStyle/>
          <a:p>
            <a:pPr eaLnBrk="1" hangingPunct="1"/>
            <a:r>
              <a:rPr lang="en-US" sz="2400" smtClean="0"/>
              <a:t>The Egyptians developed their civilization on the banks of the Nile River, which provided for consistent yearly flooding</a:t>
            </a:r>
          </a:p>
        </p:txBody>
      </p:sp>
      <p:pic>
        <p:nvPicPr>
          <p:cNvPr id="7172" name="Picture 6"/>
          <p:cNvPicPr>
            <a:picLocks noChangeAspect="1" noChangeArrowheads="1"/>
          </p:cNvPicPr>
          <p:nvPr>
            <p:ph type="clipArt" sz="half" idx="2"/>
          </p:nvPr>
        </p:nvPicPr>
        <p:blipFill>
          <a:blip r:embed="rId2" cstate="print"/>
          <a:srcRect/>
          <a:stretch>
            <a:fillRect/>
          </a:stretch>
        </p:blipFill>
        <p:spPr>
          <a:xfrm>
            <a:off x="5237163" y="2362200"/>
            <a:ext cx="3430587" cy="3733800"/>
          </a:xfr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en-US" smtClean="0"/>
              <a:t>Thomas Coke</a:t>
            </a:r>
          </a:p>
        </p:txBody>
      </p:sp>
      <p:sp>
        <p:nvSpPr>
          <p:cNvPr id="53251" name="Rectangle 3"/>
          <p:cNvSpPr>
            <a:spLocks noGrp="1" noChangeArrowheads="1"/>
          </p:cNvSpPr>
          <p:nvPr>
            <p:ph type="body" sz="half" idx="1"/>
          </p:nvPr>
        </p:nvSpPr>
        <p:spPr/>
        <p:txBody>
          <a:bodyPr/>
          <a:lstStyle/>
          <a:p>
            <a:pPr eaLnBrk="1" hangingPunct="1">
              <a:lnSpc>
                <a:spcPct val="90000"/>
              </a:lnSpc>
            </a:pPr>
            <a:r>
              <a:rPr lang="en-US" sz="2400" smtClean="0"/>
              <a:t>Instituted the </a:t>
            </a:r>
            <a:r>
              <a:rPr lang="en-US" sz="2400" i="1" smtClean="0"/>
              <a:t>Holkham Clippings</a:t>
            </a:r>
            <a:r>
              <a:rPr lang="en-US" sz="2400" smtClean="0"/>
              <a:t>, an annual event held on his estate in Norfolk County, England</a:t>
            </a:r>
          </a:p>
          <a:p>
            <a:pPr eaLnBrk="1" hangingPunct="1">
              <a:lnSpc>
                <a:spcPct val="90000"/>
              </a:lnSpc>
            </a:pPr>
            <a:r>
              <a:rPr lang="en-US" sz="2400" smtClean="0"/>
              <a:t>The Clippings were the first recorded agriculture expositions in the world</a:t>
            </a:r>
          </a:p>
          <a:p>
            <a:pPr lvl="1" eaLnBrk="1" hangingPunct="1">
              <a:lnSpc>
                <a:spcPct val="90000"/>
              </a:lnSpc>
            </a:pPr>
            <a:r>
              <a:rPr lang="en-US" sz="2000" smtClean="0"/>
              <a:t>They were the forerunner of today</a:t>
            </a:r>
            <a:r>
              <a:rPr lang="en-US" sz="2000" smtClean="0">
                <a:latin typeface="Times New Roman" charset="0"/>
              </a:rPr>
              <a:t>’</a:t>
            </a:r>
            <a:r>
              <a:rPr lang="en-US" sz="2000" smtClean="0"/>
              <a:t>s agriculture fairs and trade shows</a:t>
            </a:r>
          </a:p>
        </p:txBody>
      </p:sp>
      <p:pic>
        <p:nvPicPr>
          <p:cNvPr id="53252" name="Picture 6"/>
          <p:cNvPicPr>
            <a:picLocks noChangeAspect="1" noChangeArrowheads="1"/>
          </p:cNvPicPr>
          <p:nvPr>
            <p:ph type="clipArt" sz="half" idx="2"/>
          </p:nvPr>
        </p:nvPicPr>
        <p:blipFill>
          <a:blip r:embed="rId2" cstate="print"/>
          <a:srcRect/>
          <a:stretch>
            <a:fillRect/>
          </a:stretch>
        </p:blipFill>
        <p:spPr>
          <a:xfrm>
            <a:off x="5364163" y="2362200"/>
            <a:ext cx="3178175" cy="3733800"/>
          </a:xfr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smtClean="0"/>
              <a:t>John Fowler</a:t>
            </a:r>
          </a:p>
        </p:txBody>
      </p:sp>
      <p:sp>
        <p:nvSpPr>
          <p:cNvPr id="54275" name="Rectangle 3"/>
          <p:cNvSpPr>
            <a:spLocks noGrp="1" noChangeArrowheads="1"/>
          </p:cNvSpPr>
          <p:nvPr>
            <p:ph type="body" sz="half" idx="1"/>
          </p:nvPr>
        </p:nvSpPr>
        <p:spPr/>
        <p:txBody>
          <a:bodyPr/>
          <a:lstStyle/>
          <a:p>
            <a:pPr eaLnBrk="1" hangingPunct="1"/>
            <a:r>
              <a:rPr lang="en-US" sz="2400" smtClean="0"/>
              <a:t>Became the first person to use steam engines for plowing land</a:t>
            </a:r>
          </a:p>
          <a:p>
            <a:pPr eaLnBrk="1" hangingPunct="1"/>
            <a:r>
              <a:rPr lang="en-US" sz="2400" smtClean="0"/>
              <a:t>Was inspired to use engines after a business trip to Ireland during the Potato Famine</a:t>
            </a:r>
          </a:p>
        </p:txBody>
      </p:sp>
      <p:pic>
        <p:nvPicPr>
          <p:cNvPr id="54276" name="Picture 6"/>
          <p:cNvPicPr>
            <a:picLocks noChangeAspect="1" noChangeArrowheads="1"/>
          </p:cNvPicPr>
          <p:nvPr>
            <p:ph type="clipArt" sz="half" idx="2"/>
          </p:nvPr>
        </p:nvPicPr>
        <p:blipFill>
          <a:blip r:embed="rId2" cstate="print"/>
          <a:srcRect/>
          <a:stretch>
            <a:fillRect/>
          </a:stretch>
        </p:blipFill>
        <p:spPr>
          <a:xfrm>
            <a:off x="5456238" y="2362200"/>
            <a:ext cx="2992437" cy="3733800"/>
          </a:xfr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smtClean="0"/>
              <a:t>Result of the British Agriculture Revolution</a:t>
            </a:r>
          </a:p>
        </p:txBody>
      </p:sp>
      <p:sp>
        <p:nvSpPr>
          <p:cNvPr id="55299" name="Rectangle 3"/>
          <p:cNvSpPr>
            <a:spLocks noGrp="1" noChangeArrowheads="1"/>
          </p:cNvSpPr>
          <p:nvPr>
            <p:ph type="body" sz="half" idx="1"/>
          </p:nvPr>
        </p:nvSpPr>
        <p:spPr/>
        <p:txBody>
          <a:bodyPr/>
          <a:lstStyle/>
          <a:p>
            <a:pPr eaLnBrk="1" hangingPunct="1"/>
            <a:r>
              <a:rPr lang="en-US" sz="2400" smtClean="0"/>
              <a:t>Because less people were required for the gathering of food, more human resources could be used in other industries</a:t>
            </a:r>
          </a:p>
          <a:p>
            <a:pPr eaLnBrk="1" hangingPunct="1"/>
            <a:r>
              <a:rPr lang="en-US" sz="2400" smtClean="0"/>
              <a:t>Thus the Industrial Revolution was born</a:t>
            </a:r>
          </a:p>
        </p:txBody>
      </p:sp>
      <p:pic>
        <p:nvPicPr>
          <p:cNvPr id="55300" name="Picture 6"/>
          <p:cNvPicPr>
            <a:picLocks noChangeAspect="1" noChangeArrowheads="1"/>
          </p:cNvPicPr>
          <p:nvPr>
            <p:ph type="clipArt" sz="half" idx="2"/>
          </p:nvPr>
        </p:nvPicPr>
        <p:blipFill>
          <a:blip r:embed="rId2" cstate="print"/>
          <a:srcRect/>
          <a:stretch>
            <a:fillRect/>
          </a:stretch>
        </p:blipFill>
        <p:spPr>
          <a:xfrm>
            <a:off x="4991100" y="3027363"/>
            <a:ext cx="3924300" cy="2403475"/>
          </a:xfr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ctrTitle"/>
          </p:nvPr>
        </p:nvSpPr>
        <p:spPr/>
        <p:txBody>
          <a:bodyPr/>
          <a:lstStyle/>
          <a:p>
            <a:pPr eaLnBrk="1" hangingPunct="1"/>
            <a:r>
              <a:rPr lang="en-US" smtClean="0"/>
              <a:t>Industrial Revolution</a:t>
            </a:r>
          </a:p>
        </p:txBody>
      </p:sp>
      <p:sp>
        <p:nvSpPr>
          <p:cNvPr id="56323" name="Rectangle 3"/>
          <p:cNvSpPr>
            <a:spLocks noGrp="1" noChangeArrowheads="1"/>
          </p:cNvSpPr>
          <p:nvPr>
            <p:ph type="subTitle" idx="1"/>
          </p:nvPr>
        </p:nvSpPr>
        <p:spPr/>
        <p:txBody>
          <a:bodyPr/>
          <a:lstStyle/>
          <a:p>
            <a:pPr eaLnBrk="1" hangingPunct="1"/>
            <a:r>
              <a:rPr lang="en-US" smtClean="0"/>
              <a:t>And Other Modern Non-American  Advances in Agriculture</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smtClean="0"/>
              <a:t>Great Britain</a:t>
            </a:r>
          </a:p>
        </p:txBody>
      </p:sp>
      <p:sp>
        <p:nvSpPr>
          <p:cNvPr id="57347" name="Rectangle 3"/>
          <p:cNvSpPr>
            <a:spLocks noGrp="1" noChangeArrowheads="1"/>
          </p:cNvSpPr>
          <p:nvPr>
            <p:ph type="body" sz="half" idx="1"/>
          </p:nvPr>
        </p:nvSpPr>
        <p:spPr/>
        <p:txBody>
          <a:bodyPr/>
          <a:lstStyle/>
          <a:p>
            <a:pPr eaLnBrk="1" hangingPunct="1"/>
            <a:r>
              <a:rPr lang="en-US" sz="2400" smtClean="0"/>
              <a:t>The Industrial Revolution began in Great Britain</a:t>
            </a:r>
          </a:p>
          <a:p>
            <a:pPr eaLnBrk="1" hangingPunct="1"/>
            <a:r>
              <a:rPr lang="en-US" sz="2400" smtClean="0"/>
              <a:t>Changed the economy from on based on manual labor and draft animals to one that was based upon machinery</a:t>
            </a:r>
          </a:p>
        </p:txBody>
      </p:sp>
      <p:pic>
        <p:nvPicPr>
          <p:cNvPr id="57348" name="Picture 12"/>
          <p:cNvPicPr>
            <a:picLocks noChangeAspect="1" noChangeArrowheads="1"/>
          </p:cNvPicPr>
          <p:nvPr>
            <p:ph type="clipArt" sz="half" idx="2"/>
          </p:nvPr>
        </p:nvPicPr>
        <p:blipFill>
          <a:blip r:embed="rId2" cstate="print"/>
          <a:srcRect/>
          <a:stretch>
            <a:fillRect/>
          </a:stretch>
        </p:blipFill>
        <p:spPr>
          <a:xfrm>
            <a:off x="5237163" y="2362200"/>
            <a:ext cx="3430587" cy="3733800"/>
          </a:xfr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smtClean="0"/>
              <a:t>Major British Advancements</a:t>
            </a:r>
          </a:p>
        </p:txBody>
      </p:sp>
      <p:sp>
        <p:nvSpPr>
          <p:cNvPr id="58371" name="Rectangle 3"/>
          <p:cNvSpPr>
            <a:spLocks noGrp="1" noChangeArrowheads="1"/>
          </p:cNvSpPr>
          <p:nvPr>
            <p:ph type="body" sz="half" idx="1"/>
          </p:nvPr>
        </p:nvSpPr>
        <p:spPr/>
        <p:txBody>
          <a:bodyPr/>
          <a:lstStyle/>
          <a:p>
            <a:pPr eaLnBrk="1" hangingPunct="1"/>
            <a:r>
              <a:rPr lang="en-US" sz="2400" smtClean="0"/>
              <a:t>Steam Engine</a:t>
            </a:r>
          </a:p>
          <a:p>
            <a:pPr eaLnBrk="1" hangingPunct="1"/>
            <a:r>
              <a:rPr lang="en-US" sz="2400" smtClean="0"/>
              <a:t>Railroads</a:t>
            </a:r>
          </a:p>
          <a:p>
            <a:pPr eaLnBrk="1" hangingPunct="1"/>
            <a:r>
              <a:rPr lang="en-US" sz="2400" smtClean="0"/>
              <a:t>Textile Production</a:t>
            </a:r>
          </a:p>
          <a:p>
            <a:pPr eaLnBrk="1" hangingPunct="1"/>
            <a:r>
              <a:rPr lang="en-US" sz="2400" smtClean="0"/>
              <a:t>Efficient Iron and Steel Production</a:t>
            </a:r>
          </a:p>
          <a:p>
            <a:pPr eaLnBrk="1" hangingPunct="1"/>
            <a:r>
              <a:rPr lang="en-US" sz="2400" smtClean="0"/>
              <a:t>Factories</a:t>
            </a:r>
          </a:p>
        </p:txBody>
      </p:sp>
      <p:pic>
        <p:nvPicPr>
          <p:cNvPr id="58372" name="Picture 6"/>
          <p:cNvPicPr>
            <a:picLocks noChangeAspect="1" noChangeArrowheads="1"/>
          </p:cNvPicPr>
          <p:nvPr>
            <p:ph type="clipArt" sz="half" idx="2"/>
          </p:nvPr>
        </p:nvPicPr>
        <p:blipFill>
          <a:blip r:embed="rId2" cstate="print"/>
          <a:srcRect/>
          <a:stretch>
            <a:fillRect/>
          </a:stretch>
        </p:blipFill>
        <p:spPr>
          <a:xfrm>
            <a:off x="4991100" y="3065463"/>
            <a:ext cx="3924300" cy="2327275"/>
          </a:xfr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smtClean="0"/>
              <a:t>Gregor Mendel</a:t>
            </a:r>
          </a:p>
        </p:txBody>
      </p:sp>
      <p:sp>
        <p:nvSpPr>
          <p:cNvPr id="59395" name="Rectangle 3"/>
          <p:cNvSpPr>
            <a:spLocks noGrp="1" noChangeArrowheads="1"/>
          </p:cNvSpPr>
          <p:nvPr>
            <p:ph type="body" sz="half" idx="1"/>
          </p:nvPr>
        </p:nvSpPr>
        <p:spPr/>
        <p:txBody>
          <a:bodyPr/>
          <a:lstStyle/>
          <a:p>
            <a:pPr eaLnBrk="1" hangingPunct="1"/>
            <a:r>
              <a:rPr lang="en-US" sz="2400" smtClean="0"/>
              <a:t>An Austrian Monk, Mendel is credited as the father of genetics</a:t>
            </a:r>
          </a:p>
          <a:p>
            <a:pPr eaLnBrk="1" hangingPunct="1"/>
            <a:r>
              <a:rPr lang="en-US" sz="2400" smtClean="0"/>
              <a:t>His research with garden peas created the foundation for the entire genetic field</a:t>
            </a:r>
          </a:p>
        </p:txBody>
      </p:sp>
      <p:pic>
        <p:nvPicPr>
          <p:cNvPr id="59396" name="Picture 6"/>
          <p:cNvPicPr>
            <a:picLocks noChangeAspect="1" noChangeArrowheads="1"/>
          </p:cNvPicPr>
          <p:nvPr>
            <p:ph type="clipArt" sz="half" idx="2"/>
          </p:nvPr>
        </p:nvPicPr>
        <p:blipFill>
          <a:blip r:embed="rId2" cstate="print"/>
          <a:srcRect/>
          <a:stretch>
            <a:fillRect/>
          </a:stretch>
        </p:blipFill>
        <p:spPr>
          <a:xfrm>
            <a:off x="5408613" y="2362200"/>
            <a:ext cx="3089275" cy="3733800"/>
          </a:xfr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smtClean="0"/>
              <a:t>Mendel</a:t>
            </a:r>
            <a:r>
              <a:rPr lang="en-US" smtClean="0">
                <a:latin typeface="Times New Roman" charset="0"/>
              </a:rPr>
              <a:t>’</a:t>
            </a:r>
            <a:r>
              <a:rPr lang="en-US" smtClean="0"/>
              <a:t>s Research</a:t>
            </a:r>
          </a:p>
        </p:txBody>
      </p:sp>
      <p:sp>
        <p:nvSpPr>
          <p:cNvPr id="60419" name="Rectangle 3"/>
          <p:cNvSpPr>
            <a:spLocks noGrp="1" noChangeArrowheads="1"/>
          </p:cNvSpPr>
          <p:nvPr>
            <p:ph type="body" sz="half" idx="1"/>
          </p:nvPr>
        </p:nvSpPr>
        <p:spPr/>
        <p:txBody>
          <a:bodyPr/>
          <a:lstStyle/>
          <a:p>
            <a:pPr eaLnBrk="1" hangingPunct="1"/>
            <a:r>
              <a:rPr lang="en-US" sz="2400" smtClean="0"/>
              <a:t>Mendel first came up with the idea of dominant and recessive traits</a:t>
            </a:r>
          </a:p>
          <a:p>
            <a:pPr eaLnBrk="1" hangingPunct="1"/>
            <a:r>
              <a:rPr lang="en-US" sz="2400" smtClean="0"/>
              <a:t>Scientists can selectively breed plants and animals to display desired characteristics</a:t>
            </a:r>
          </a:p>
        </p:txBody>
      </p:sp>
      <p:pic>
        <p:nvPicPr>
          <p:cNvPr id="60420" name="Picture 6"/>
          <p:cNvPicPr>
            <a:picLocks noChangeAspect="1" noChangeArrowheads="1"/>
          </p:cNvPicPr>
          <p:nvPr>
            <p:ph type="clipArt" sz="half" idx="2"/>
          </p:nvPr>
        </p:nvPicPr>
        <p:blipFill>
          <a:blip r:embed="rId2" cstate="print"/>
          <a:srcRect/>
          <a:stretch>
            <a:fillRect/>
          </a:stretch>
        </p:blipFill>
        <p:spPr>
          <a:xfrm>
            <a:off x="4991100" y="2830513"/>
            <a:ext cx="3924300" cy="2797175"/>
          </a:xfrm>
          <a:noFill/>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US" smtClean="0"/>
              <a:t>Haber-Bosch Process</a:t>
            </a:r>
          </a:p>
        </p:txBody>
      </p:sp>
      <p:sp>
        <p:nvSpPr>
          <p:cNvPr id="61443" name="Rectangle 3"/>
          <p:cNvSpPr>
            <a:spLocks noGrp="1" noChangeArrowheads="1"/>
          </p:cNvSpPr>
          <p:nvPr>
            <p:ph type="body" sz="half" idx="1"/>
          </p:nvPr>
        </p:nvSpPr>
        <p:spPr/>
        <p:txBody>
          <a:bodyPr/>
          <a:lstStyle/>
          <a:p>
            <a:pPr eaLnBrk="1" hangingPunct="1"/>
            <a:r>
              <a:rPr lang="en-US" sz="2400" smtClean="0"/>
              <a:t>The product of two German chemists, the process allows for the creation of nitrates and nitrites</a:t>
            </a:r>
          </a:p>
          <a:p>
            <a:pPr eaLnBrk="1" hangingPunct="1"/>
            <a:r>
              <a:rPr lang="en-US" sz="2400" smtClean="0"/>
              <a:t>Nitrates and nitrites are the main ingredients of the world</a:t>
            </a:r>
            <a:r>
              <a:rPr lang="en-US" sz="2400" smtClean="0">
                <a:latin typeface="Times New Roman" charset="0"/>
              </a:rPr>
              <a:t>’</a:t>
            </a:r>
            <a:r>
              <a:rPr lang="en-US" sz="2400" smtClean="0"/>
              <a:t>s fertilizer production</a:t>
            </a:r>
          </a:p>
        </p:txBody>
      </p:sp>
      <p:pic>
        <p:nvPicPr>
          <p:cNvPr id="61444" name="Picture 6"/>
          <p:cNvPicPr>
            <a:picLocks noChangeAspect="1" noChangeArrowheads="1"/>
          </p:cNvPicPr>
          <p:nvPr>
            <p:ph type="clipArt" sz="half" idx="2"/>
          </p:nvPr>
        </p:nvPicPr>
        <p:blipFill>
          <a:blip r:embed="rId2" cstate="print"/>
          <a:srcRect/>
          <a:stretch>
            <a:fillRect/>
          </a:stretch>
        </p:blipFill>
        <p:spPr>
          <a:xfrm>
            <a:off x="5632450" y="2362200"/>
            <a:ext cx="2640013" cy="3733800"/>
          </a:xfrm>
          <a:no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smtClean="0"/>
              <a:t>Effects of the Haber-Bosch Process</a:t>
            </a:r>
          </a:p>
        </p:txBody>
      </p:sp>
      <p:sp>
        <p:nvSpPr>
          <p:cNvPr id="62467" name="Rectangle 3"/>
          <p:cNvSpPr>
            <a:spLocks noGrp="1" noChangeArrowheads="1"/>
          </p:cNvSpPr>
          <p:nvPr>
            <p:ph type="body" sz="half" idx="1"/>
          </p:nvPr>
        </p:nvSpPr>
        <p:spPr/>
        <p:txBody>
          <a:bodyPr/>
          <a:lstStyle/>
          <a:p>
            <a:pPr eaLnBrk="1" hangingPunct="1">
              <a:lnSpc>
                <a:spcPct val="90000"/>
              </a:lnSpc>
            </a:pPr>
            <a:r>
              <a:rPr lang="en-US" sz="2400" smtClean="0"/>
              <a:t>Today, 1-2% of the world</a:t>
            </a:r>
            <a:r>
              <a:rPr lang="en-US" sz="2400" smtClean="0">
                <a:latin typeface="Times New Roman" charset="0"/>
              </a:rPr>
              <a:t>’</a:t>
            </a:r>
            <a:r>
              <a:rPr lang="en-US" sz="2400" smtClean="0"/>
              <a:t>s total energy output is used to create fertilizer through this method</a:t>
            </a:r>
          </a:p>
          <a:p>
            <a:pPr eaLnBrk="1" hangingPunct="1">
              <a:lnSpc>
                <a:spcPct val="90000"/>
              </a:lnSpc>
            </a:pPr>
            <a:r>
              <a:rPr lang="en-US" sz="2400" smtClean="0"/>
              <a:t>The fertilizer created through this process is responsible for feeding 1/3 of the total population</a:t>
            </a:r>
          </a:p>
        </p:txBody>
      </p:sp>
      <p:pic>
        <p:nvPicPr>
          <p:cNvPr id="62468" name="Picture 6"/>
          <p:cNvPicPr>
            <a:picLocks noChangeAspect="1" noChangeArrowheads="1"/>
          </p:cNvPicPr>
          <p:nvPr>
            <p:ph type="clipArt" sz="half" idx="2"/>
          </p:nvPr>
        </p:nvPicPr>
        <p:blipFill>
          <a:blip r:embed="rId2" cstate="print"/>
          <a:srcRect/>
          <a:stretch>
            <a:fillRect/>
          </a:stretch>
        </p:blipFill>
        <p:spPr>
          <a:xfrm>
            <a:off x="5405438" y="2362200"/>
            <a:ext cx="3095625" cy="3733800"/>
          </a:xfr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Advancements of the Egyptians</a:t>
            </a:r>
          </a:p>
        </p:txBody>
      </p:sp>
      <p:sp>
        <p:nvSpPr>
          <p:cNvPr id="8195" name="Rectangle 3"/>
          <p:cNvSpPr>
            <a:spLocks noGrp="1" noChangeArrowheads="1"/>
          </p:cNvSpPr>
          <p:nvPr>
            <p:ph type="body" sz="half" idx="1"/>
          </p:nvPr>
        </p:nvSpPr>
        <p:spPr/>
        <p:txBody>
          <a:bodyPr/>
          <a:lstStyle/>
          <a:p>
            <a:pPr eaLnBrk="1" hangingPunct="1"/>
            <a:r>
              <a:rPr lang="en-US" sz="2400" smtClean="0"/>
              <a:t>Plow</a:t>
            </a:r>
          </a:p>
          <a:p>
            <a:pPr eaLnBrk="1" hangingPunct="1"/>
            <a:r>
              <a:rPr lang="en-US" sz="2400" smtClean="0"/>
              <a:t>Yeast in bread</a:t>
            </a:r>
          </a:p>
          <a:p>
            <a:pPr eaLnBrk="1" hangingPunct="1"/>
            <a:r>
              <a:rPr lang="en-US" sz="2400" smtClean="0"/>
              <a:t>Beer</a:t>
            </a:r>
          </a:p>
          <a:p>
            <a:pPr eaLnBrk="1" hangingPunct="1"/>
            <a:r>
              <a:rPr lang="en-US" sz="2400" smtClean="0"/>
              <a:t>Pruning</a:t>
            </a:r>
          </a:p>
          <a:p>
            <a:pPr eaLnBrk="1" hangingPunct="1"/>
            <a:r>
              <a:rPr lang="en-US" sz="2400" smtClean="0"/>
              <a:t>Beekeeping for honey production</a:t>
            </a:r>
          </a:p>
          <a:p>
            <a:pPr eaLnBrk="1" hangingPunct="1"/>
            <a:endParaRPr lang="en-US" sz="2400" smtClean="0"/>
          </a:p>
        </p:txBody>
      </p:sp>
      <p:pic>
        <p:nvPicPr>
          <p:cNvPr id="8196" name="Picture 9"/>
          <p:cNvPicPr>
            <a:picLocks noChangeAspect="1" noChangeArrowheads="1"/>
          </p:cNvPicPr>
          <p:nvPr>
            <p:ph type="clipArt" sz="half" idx="2"/>
          </p:nvPr>
        </p:nvPicPr>
        <p:blipFill>
          <a:blip r:embed="rId2" cstate="print"/>
          <a:srcRect/>
          <a:stretch>
            <a:fillRect/>
          </a:stretch>
        </p:blipFill>
        <p:spPr>
          <a:xfrm>
            <a:off x="4991100" y="2684463"/>
            <a:ext cx="3924300" cy="3087687"/>
          </a:xfr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US" smtClean="0"/>
              <a:t>Harry Ferguson</a:t>
            </a:r>
          </a:p>
        </p:txBody>
      </p:sp>
      <p:sp>
        <p:nvSpPr>
          <p:cNvPr id="63491" name="Rectangle 3"/>
          <p:cNvSpPr>
            <a:spLocks noGrp="1" noChangeArrowheads="1"/>
          </p:cNvSpPr>
          <p:nvPr>
            <p:ph type="body" sz="half" idx="1"/>
          </p:nvPr>
        </p:nvSpPr>
        <p:spPr/>
        <p:txBody>
          <a:bodyPr/>
          <a:lstStyle/>
          <a:p>
            <a:pPr eaLnBrk="1" hangingPunct="1"/>
            <a:r>
              <a:rPr lang="en-US" sz="2400" smtClean="0"/>
              <a:t>Irish inventor who developed the three-point hitch for tractors</a:t>
            </a:r>
          </a:p>
          <a:p>
            <a:pPr eaLnBrk="1" hangingPunct="1"/>
            <a:r>
              <a:rPr lang="en-US" sz="2400" smtClean="0"/>
              <a:t>Thanks to his invention, tractors were able to interchangeably use implements from different manufacturers</a:t>
            </a:r>
          </a:p>
        </p:txBody>
      </p:sp>
      <p:pic>
        <p:nvPicPr>
          <p:cNvPr id="67590" name="Picture 6" descr="hf"/>
          <p:cNvPicPr>
            <a:picLocks noChangeAspect="1" noChangeArrowheads="1"/>
          </p:cNvPicPr>
          <p:nvPr>
            <p:ph type="clipArt" sz="half" idx="2"/>
          </p:nvPr>
        </p:nvPicPr>
        <p:blipFill>
          <a:blip r:embed="rId2" cstate="print"/>
          <a:srcRect/>
          <a:stretch>
            <a:fillRect/>
          </a:stretch>
        </p:blipFill>
        <p:spPr>
          <a:xfrm>
            <a:off x="5662613" y="2362200"/>
            <a:ext cx="2579687" cy="3733800"/>
          </a:xfr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75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smtClean="0"/>
              <a:t>Ferguson System</a:t>
            </a:r>
          </a:p>
        </p:txBody>
      </p:sp>
      <p:sp>
        <p:nvSpPr>
          <p:cNvPr id="64515" name="Rectangle 3"/>
          <p:cNvSpPr>
            <a:spLocks noGrp="1" noChangeArrowheads="1"/>
          </p:cNvSpPr>
          <p:nvPr>
            <p:ph type="body" sz="half" idx="1"/>
          </p:nvPr>
        </p:nvSpPr>
        <p:spPr/>
        <p:txBody>
          <a:bodyPr/>
          <a:lstStyle/>
          <a:p>
            <a:pPr eaLnBrk="1" hangingPunct="1">
              <a:lnSpc>
                <a:spcPct val="90000"/>
              </a:lnSpc>
            </a:pPr>
            <a:r>
              <a:rPr lang="en-US" sz="2400" smtClean="0"/>
              <a:t>The three-point hitch was marketed under this name in honor of its inventor</a:t>
            </a:r>
          </a:p>
          <a:p>
            <a:pPr eaLnBrk="1" hangingPunct="1">
              <a:lnSpc>
                <a:spcPct val="90000"/>
              </a:lnSpc>
            </a:pPr>
            <a:r>
              <a:rPr lang="en-US" sz="2400" smtClean="0"/>
              <a:t>Today, this system is found on all tractors</a:t>
            </a:r>
          </a:p>
          <a:p>
            <a:pPr eaLnBrk="1" hangingPunct="1">
              <a:lnSpc>
                <a:spcPct val="90000"/>
              </a:lnSpc>
            </a:pPr>
            <a:r>
              <a:rPr lang="en-US" sz="2400" smtClean="0"/>
              <a:t>Ferguson later became the owner of the Massey-Ferguson Machine Company</a:t>
            </a:r>
          </a:p>
        </p:txBody>
      </p:sp>
      <p:pic>
        <p:nvPicPr>
          <p:cNvPr id="64516" name="Picture 6" descr="fordferguson"/>
          <p:cNvPicPr>
            <a:picLocks noChangeAspect="1" noChangeArrowheads="1"/>
          </p:cNvPicPr>
          <p:nvPr>
            <p:ph type="clipArt" sz="half" idx="2"/>
          </p:nvPr>
        </p:nvPicPr>
        <p:blipFill>
          <a:blip r:embed="rId2" cstate="print"/>
          <a:srcRect/>
          <a:stretch>
            <a:fillRect/>
          </a:stretch>
        </p:blipFill>
        <p:spPr>
          <a:xfrm>
            <a:off x="4991100" y="3187700"/>
            <a:ext cx="3924300" cy="2082800"/>
          </a:xfrm>
          <a:noFill/>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en-US" smtClean="0"/>
              <a:t>The Changes in Agriculture</a:t>
            </a:r>
          </a:p>
        </p:txBody>
      </p:sp>
      <p:sp>
        <p:nvSpPr>
          <p:cNvPr id="65539" name="Rectangle 3"/>
          <p:cNvSpPr>
            <a:spLocks noGrp="1" noChangeArrowheads="1"/>
          </p:cNvSpPr>
          <p:nvPr>
            <p:ph type="body" idx="1"/>
          </p:nvPr>
        </p:nvSpPr>
        <p:spPr/>
        <p:txBody>
          <a:bodyPr/>
          <a:lstStyle/>
          <a:p>
            <a:pPr eaLnBrk="1" hangingPunct="1"/>
            <a:r>
              <a:rPr lang="en-US" smtClean="0"/>
              <a:t>Agriculture today is the collaboration of over 10,000 years of civilization advances</a:t>
            </a:r>
          </a:p>
          <a:p>
            <a:pPr eaLnBrk="1" hangingPunct="1"/>
            <a:r>
              <a:rPr lang="en-US" smtClean="0"/>
              <a:t>The next presentation will highlight the American advances in the field of agriculture</a:t>
            </a:r>
          </a:p>
          <a:p>
            <a:pPr eaLnBrk="1" hangingPunct="1"/>
            <a:endParaRPr lang="en-US"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mtClean="0"/>
              <a:t>Pyramids</a:t>
            </a:r>
          </a:p>
        </p:txBody>
      </p:sp>
      <p:sp>
        <p:nvSpPr>
          <p:cNvPr id="9219" name="Rectangle 3"/>
          <p:cNvSpPr>
            <a:spLocks noGrp="1" noChangeArrowheads="1"/>
          </p:cNvSpPr>
          <p:nvPr>
            <p:ph type="body" sz="half" idx="1"/>
          </p:nvPr>
        </p:nvSpPr>
        <p:spPr/>
        <p:txBody>
          <a:bodyPr/>
          <a:lstStyle/>
          <a:p>
            <a:pPr eaLnBrk="1" hangingPunct="1"/>
            <a:r>
              <a:rPr lang="en-US" sz="2400" smtClean="0"/>
              <a:t>The only one of the seven wonders of the ancient world still in existence, the pyramids and the other building projects of the pharaohs were possible because of the abundance of food</a:t>
            </a:r>
          </a:p>
        </p:txBody>
      </p:sp>
      <p:pic>
        <p:nvPicPr>
          <p:cNvPr id="9220" name="Picture 6"/>
          <p:cNvPicPr>
            <a:picLocks noChangeAspect="1" noChangeArrowheads="1"/>
          </p:cNvPicPr>
          <p:nvPr>
            <p:ph type="clipArt" sz="half" idx="2"/>
          </p:nvPr>
        </p:nvPicPr>
        <p:blipFill>
          <a:blip r:embed="rId2" cstate="print"/>
          <a:srcRect/>
          <a:stretch>
            <a:fillRect/>
          </a:stretch>
        </p:blipFill>
        <p:spPr>
          <a:xfrm>
            <a:off x="4991100" y="2924175"/>
            <a:ext cx="3924300" cy="2609850"/>
          </a:xfr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smtClean="0"/>
              <a:t>Mesopotamians</a:t>
            </a:r>
          </a:p>
        </p:txBody>
      </p:sp>
      <p:sp>
        <p:nvSpPr>
          <p:cNvPr id="10243" name="Rectangle 3"/>
          <p:cNvSpPr>
            <a:spLocks noGrp="1" noChangeArrowheads="1"/>
          </p:cNvSpPr>
          <p:nvPr>
            <p:ph type="body" sz="half" idx="1"/>
          </p:nvPr>
        </p:nvSpPr>
        <p:spPr/>
        <p:txBody>
          <a:bodyPr/>
          <a:lstStyle/>
          <a:p>
            <a:pPr eaLnBrk="1" hangingPunct="1"/>
            <a:r>
              <a:rPr lang="en-US" sz="2400" smtClean="0"/>
              <a:t>The Mesopotamians were the first civilization to use irrigation canals</a:t>
            </a:r>
          </a:p>
          <a:p>
            <a:pPr eaLnBrk="1" hangingPunct="1"/>
            <a:r>
              <a:rPr lang="en-US" sz="2400" smtClean="0"/>
              <a:t>Because the Tigris and Euphrates Rivers were not as predictable as the Nile, the canals were needed for food growth</a:t>
            </a:r>
          </a:p>
          <a:p>
            <a:pPr eaLnBrk="1" hangingPunct="1"/>
            <a:endParaRPr lang="en-US" sz="2400" smtClean="0"/>
          </a:p>
        </p:txBody>
      </p:sp>
      <p:pic>
        <p:nvPicPr>
          <p:cNvPr id="10244" name="Picture 9"/>
          <p:cNvPicPr>
            <a:picLocks noChangeAspect="1" noChangeArrowheads="1"/>
          </p:cNvPicPr>
          <p:nvPr>
            <p:ph type="clipArt" sz="half" idx="2"/>
          </p:nvPr>
        </p:nvPicPr>
        <p:blipFill>
          <a:blip r:embed="rId2" cstate="print"/>
          <a:srcRect/>
          <a:stretch>
            <a:fillRect/>
          </a:stretch>
        </p:blipFill>
        <p:spPr>
          <a:xfrm>
            <a:off x="4991100" y="2759075"/>
            <a:ext cx="3924300" cy="2940050"/>
          </a:xfr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t>Animals and Crops Domesticated by Mesopotamians</a:t>
            </a:r>
          </a:p>
        </p:txBody>
      </p:sp>
      <p:sp>
        <p:nvSpPr>
          <p:cNvPr id="11267" name="Rectangle 3"/>
          <p:cNvSpPr>
            <a:spLocks noGrp="1" noChangeArrowheads="1"/>
          </p:cNvSpPr>
          <p:nvPr>
            <p:ph type="body" sz="half" idx="1"/>
          </p:nvPr>
        </p:nvSpPr>
        <p:spPr/>
        <p:txBody>
          <a:bodyPr/>
          <a:lstStyle/>
          <a:p>
            <a:pPr eaLnBrk="1" hangingPunct="1"/>
            <a:r>
              <a:rPr lang="en-US" sz="2400" smtClean="0"/>
              <a:t>Wheat</a:t>
            </a:r>
          </a:p>
          <a:p>
            <a:pPr eaLnBrk="1" hangingPunct="1"/>
            <a:r>
              <a:rPr lang="en-US" sz="2400" smtClean="0"/>
              <a:t>Barley</a:t>
            </a:r>
          </a:p>
          <a:p>
            <a:pPr eaLnBrk="1" hangingPunct="1"/>
            <a:r>
              <a:rPr lang="en-US" sz="2400" smtClean="0"/>
              <a:t>Dates</a:t>
            </a:r>
          </a:p>
          <a:p>
            <a:pPr eaLnBrk="1" hangingPunct="1"/>
            <a:r>
              <a:rPr lang="en-US" sz="2400" smtClean="0"/>
              <a:t>Grapes</a:t>
            </a:r>
          </a:p>
          <a:p>
            <a:pPr eaLnBrk="1" hangingPunct="1"/>
            <a:r>
              <a:rPr lang="en-US" sz="2400" smtClean="0"/>
              <a:t>Fig</a:t>
            </a:r>
          </a:p>
          <a:p>
            <a:pPr eaLnBrk="1" hangingPunct="1"/>
            <a:r>
              <a:rPr lang="en-US" sz="2400" smtClean="0"/>
              <a:t>Sheep</a:t>
            </a:r>
          </a:p>
          <a:p>
            <a:pPr eaLnBrk="1" hangingPunct="1"/>
            <a:r>
              <a:rPr lang="en-US" sz="2400" smtClean="0"/>
              <a:t>Rose</a:t>
            </a:r>
          </a:p>
          <a:p>
            <a:pPr eaLnBrk="1" hangingPunct="1"/>
            <a:r>
              <a:rPr lang="en-US" sz="2400" smtClean="0"/>
              <a:t>Goat</a:t>
            </a:r>
          </a:p>
          <a:p>
            <a:pPr eaLnBrk="1" hangingPunct="1"/>
            <a:endParaRPr lang="en-US" sz="2400" smtClean="0"/>
          </a:p>
        </p:txBody>
      </p:sp>
      <p:sp>
        <p:nvSpPr>
          <p:cNvPr id="11268" name="Rectangle 4"/>
          <p:cNvSpPr>
            <a:spLocks noGrp="1" noChangeArrowheads="1"/>
          </p:cNvSpPr>
          <p:nvPr>
            <p:ph type="body" sz="half" idx="2"/>
          </p:nvPr>
        </p:nvSpPr>
        <p:spPr/>
        <p:txBody>
          <a:bodyPr/>
          <a:lstStyle/>
          <a:p>
            <a:pPr eaLnBrk="1" hangingPunct="1"/>
            <a:r>
              <a:rPr lang="en-US" sz="2400" smtClean="0"/>
              <a:t>Onion</a:t>
            </a:r>
          </a:p>
          <a:p>
            <a:pPr eaLnBrk="1" hangingPunct="1"/>
            <a:r>
              <a:rPr lang="en-US" sz="2400" smtClean="0"/>
              <a:t>Radish</a:t>
            </a:r>
          </a:p>
          <a:p>
            <a:pPr eaLnBrk="1" hangingPunct="1"/>
            <a:r>
              <a:rPr lang="en-US" sz="2400" smtClean="0"/>
              <a:t>Bean</a:t>
            </a:r>
          </a:p>
          <a:p>
            <a:pPr eaLnBrk="1" hangingPunct="1"/>
            <a:r>
              <a:rPr lang="en-US" sz="2400" smtClean="0"/>
              <a:t>Lettuce</a:t>
            </a:r>
          </a:p>
          <a:p>
            <a:pPr eaLnBrk="1" hangingPunct="1"/>
            <a:r>
              <a:rPr lang="en-US" sz="2400" smtClean="0"/>
              <a:t>Eggplant</a:t>
            </a:r>
          </a:p>
          <a:p>
            <a:pPr eaLnBrk="1" hangingPunct="1"/>
            <a:r>
              <a:rPr lang="en-US" sz="2400" smtClean="0"/>
              <a:t>Pig</a:t>
            </a:r>
          </a:p>
          <a:p>
            <a:pPr eaLnBrk="1" hangingPunct="1"/>
            <a:r>
              <a:rPr lang="en-US" sz="2400" smtClean="0"/>
              <a:t>Oxen</a:t>
            </a:r>
          </a:p>
        </p:txBody>
      </p:sp>
    </p:spTree>
  </p:cSld>
  <p:clrMapOvr>
    <a:masterClrMapping/>
  </p:clrMapOvr>
</p:sld>
</file>

<file path=ppt/theme/theme1.xml><?xml version="1.0" encoding="utf-8"?>
<a:theme xmlns:a="http://schemas.openxmlformats.org/drawingml/2006/main" name="virginiateamaged">
  <a:themeElements>
    <a:clrScheme name="virginiateamaged 2">
      <a:dk1>
        <a:srgbClr val="003366"/>
      </a:dk1>
      <a:lt1>
        <a:srgbClr val="FFFFFF"/>
      </a:lt1>
      <a:dk2>
        <a:srgbClr val="006666"/>
      </a:dk2>
      <a:lt2>
        <a:srgbClr val="003366"/>
      </a:lt2>
      <a:accent1>
        <a:srgbClr val="99CC99"/>
      </a:accent1>
      <a:accent2>
        <a:srgbClr val="33CCCC"/>
      </a:accent2>
      <a:accent3>
        <a:srgbClr val="FFFFFF"/>
      </a:accent3>
      <a:accent4>
        <a:srgbClr val="002A56"/>
      </a:accent4>
      <a:accent5>
        <a:srgbClr val="CAE2CA"/>
      </a:accent5>
      <a:accent6>
        <a:srgbClr val="2DB9B9"/>
      </a:accent6>
      <a:hlink>
        <a:srgbClr val="666699"/>
      </a:hlink>
      <a:folHlink>
        <a:srgbClr val="CC99FF"/>
      </a:folHlink>
    </a:clrScheme>
    <a:fontScheme name="virginiateamaged">
      <a:majorFont>
        <a:latin typeface="Arial"/>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cs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cs typeface="Times New Roman" charset="0"/>
          </a:defRPr>
        </a:defPPr>
      </a:lstStyle>
    </a:lnDef>
  </a:objectDefaults>
  <a:extraClrSchemeLst>
    <a:extraClrScheme>
      <a:clrScheme name="virginiateamaged 1">
        <a:dk1>
          <a:srgbClr val="000066"/>
        </a:dk1>
        <a:lt1>
          <a:srgbClr val="FFFFEB"/>
        </a:lt1>
        <a:dk2>
          <a:srgbClr val="336699"/>
        </a:dk2>
        <a:lt2>
          <a:srgbClr val="FFFFEB"/>
        </a:lt2>
        <a:accent1>
          <a:srgbClr val="666699"/>
        </a:accent1>
        <a:accent2>
          <a:srgbClr val="99CCFF"/>
        </a:accent2>
        <a:accent3>
          <a:srgbClr val="ADB8CA"/>
        </a:accent3>
        <a:accent4>
          <a:srgbClr val="DADAC9"/>
        </a:accent4>
        <a:accent5>
          <a:srgbClr val="B8B8CA"/>
        </a:accent5>
        <a:accent6>
          <a:srgbClr val="8AB9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virginiateamaged 2">
        <a:dk1>
          <a:srgbClr val="003366"/>
        </a:dk1>
        <a:lt1>
          <a:srgbClr val="FFFFFF"/>
        </a:lt1>
        <a:dk2>
          <a:srgbClr val="006666"/>
        </a:dk2>
        <a:lt2>
          <a:srgbClr val="003366"/>
        </a:lt2>
        <a:accent1>
          <a:srgbClr val="99CC99"/>
        </a:accent1>
        <a:accent2>
          <a:srgbClr val="33CCCC"/>
        </a:accent2>
        <a:accent3>
          <a:srgbClr val="FFFFFF"/>
        </a:accent3>
        <a:accent4>
          <a:srgbClr val="002A56"/>
        </a:accent4>
        <a:accent5>
          <a:srgbClr val="CAE2CA"/>
        </a:accent5>
        <a:accent6>
          <a:srgbClr val="2DB9B9"/>
        </a:accent6>
        <a:hlink>
          <a:srgbClr val="666699"/>
        </a:hlink>
        <a:folHlink>
          <a:srgbClr val="CC99FF"/>
        </a:folHlink>
      </a:clrScheme>
      <a:clrMap bg1="lt1" tx1="dk1" bg2="lt2" tx2="dk2" accent1="accent1" accent2="accent2" accent3="accent3" accent4="accent4" accent5="accent5" accent6="accent6" hlink="hlink" folHlink="folHlink"/>
    </a:extraClrScheme>
    <a:extraClrScheme>
      <a:clrScheme name="virginiateamaged 3">
        <a:dk1>
          <a:srgbClr val="000000"/>
        </a:dk1>
        <a:lt1>
          <a:srgbClr val="FFFFFF"/>
        </a:lt1>
        <a:dk2>
          <a:srgbClr val="000000"/>
        </a:dk2>
        <a:lt2>
          <a:srgbClr val="5F5F5F"/>
        </a:lt2>
        <a:accent1>
          <a:srgbClr val="C0C0C0"/>
        </a:accent1>
        <a:accent2>
          <a:srgbClr val="808080"/>
        </a:accent2>
        <a:accent3>
          <a:srgbClr val="FFFFFF"/>
        </a:accent3>
        <a:accent4>
          <a:srgbClr val="000000"/>
        </a:accent4>
        <a:accent5>
          <a:srgbClr val="DCDCDC"/>
        </a:accent5>
        <a:accent6>
          <a:srgbClr val="737373"/>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virginiateamaged 4">
        <a:dk1>
          <a:srgbClr val="000000"/>
        </a:dk1>
        <a:lt1>
          <a:srgbClr val="FFFFFF"/>
        </a:lt1>
        <a:dk2>
          <a:srgbClr val="9900CC"/>
        </a:dk2>
        <a:lt2>
          <a:srgbClr val="0033CC"/>
        </a:lt2>
        <a:accent1>
          <a:srgbClr val="FFCC66"/>
        </a:accent1>
        <a:accent2>
          <a:srgbClr val="33CC33"/>
        </a:accent2>
        <a:accent3>
          <a:srgbClr val="FFFFFF"/>
        </a:accent3>
        <a:accent4>
          <a:srgbClr val="000000"/>
        </a:accent4>
        <a:accent5>
          <a:srgbClr val="FFE2B8"/>
        </a:accent5>
        <a:accent6>
          <a:srgbClr val="2DB92D"/>
        </a:accent6>
        <a:hlink>
          <a:srgbClr val="9900CC"/>
        </a:hlink>
        <a:folHlink>
          <a:srgbClr val="9900CC"/>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C:\Documents and Settings\Stephen\My Documents\Foundations of Agriscience Curriculum\virginiateamaged.pot</Template>
  <TotalTime>768</TotalTime>
  <Words>1546</Words>
  <Application>Microsoft Office PowerPoint</Application>
  <PresentationFormat>On-screen Show (4:3)</PresentationFormat>
  <Paragraphs>200</Paragraphs>
  <Slides>62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62</vt:i4>
      </vt:variant>
    </vt:vector>
  </HeadingPairs>
  <TitlesOfParts>
    <vt:vector size="67" baseType="lpstr">
      <vt:lpstr>Times New Roman</vt:lpstr>
      <vt:lpstr>Arial</vt:lpstr>
      <vt:lpstr>Wingdings</vt:lpstr>
      <vt:lpstr>Calibri</vt:lpstr>
      <vt:lpstr>virginiateamaged</vt:lpstr>
      <vt:lpstr>History of Agriculture</vt:lpstr>
      <vt:lpstr>Hunters and Gatherers</vt:lpstr>
      <vt:lpstr>Beginning of Cultivation</vt:lpstr>
      <vt:lpstr>Ancient Civilizations</vt:lpstr>
      <vt:lpstr>Egyptians</vt:lpstr>
      <vt:lpstr>Advancements of the Egyptians</vt:lpstr>
      <vt:lpstr>Pyramids</vt:lpstr>
      <vt:lpstr>Mesopotamians</vt:lpstr>
      <vt:lpstr>Animals and Crops Domesticated by Mesopotamians</vt:lpstr>
      <vt:lpstr>Hanging Gardens of Babylon</vt:lpstr>
      <vt:lpstr>Indus River Valley</vt:lpstr>
      <vt:lpstr>Indian Innovations</vt:lpstr>
      <vt:lpstr>Elephants</vt:lpstr>
      <vt:lpstr>Ancient Chinese</vt:lpstr>
      <vt:lpstr>Aquaculture</vt:lpstr>
      <vt:lpstr>Grafting</vt:lpstr>
      <vt:lpstr>Silk</vt:lpstr>
      <vt:lpstr>Tea</vt:lpstr>
      <vt:lpstr>Soybeans</vt:lpstr>
      <vt:lpstr>Classical Civilizations</vt:lpstr>
      <vt:lpstr>Greeks</vt:lpstr>
      <vt:lpstr>Science of the Greeks</vt:lpstr>
      <vt:lpstr>Romans</vt:lpstr>
      <vt:lpstr>Formal Gardens</vt:lpstr>
      <vt:lpstr>Introduction of the Greenhouse</vt:lpstr>
      <vt:lpstr>Cato</vt:lpstr>
      <vt:lpstr>Columella</vt:lpstr>
      <vt:lpstr>Pliny the Elder</vt:lpstr>
      <vt:lpstr>Arabians</vt:lpstr>
      <vt:lpstr>Sugar</vt:lpstr>
      <vt:lpstr>Coffee</vt:lpstr>
      <vt:lpstr>Cash Crops</vt:lpstr>
      <vt:lpstr>Crop Rotation</vt:lpstr>
      <vt:lpstr>Age of Enlightenment / Discovery</vt:lpstr>
      <vt:lpstr>Medieval Europe</vt:lpstr>
      <vt:lpstr>Marco Polo</vt:lpstr>
      <vt:lpstr>Christopher Columbus</vt:lpstr>
      <vt:lpstr>Columbian Exchange</vt:lpstr>
      <vt:lpstr>Maize</vt:lpstr>
      <vt:lpstr>Chocolate</vt:lpstr>
      <vt:lpstr>Vanilla</vt:lpstr>
      <vt:lpstr>Tomatoes</vt:lpstr>
      <vt:lpstr>Peppers</vt:lpstr>
      <vt:lpstr>Potatoes</vt:lpstr>
      <vt:lpstr>Tobacco</vt:lpstr>
      <vt:lpstr>Carl Linnaeus</vt:lpstr>
      <vt:lpstr>British Agricultural Revolution</vt:lpstr>
      <vt:lpstr>Jethro Tull</vt:lpstr>
      <vt:lpstr>Robert Bakewell</vt:lpstr>
      <vt:lpstr>Thomas Coke</vt:lpstr>
      <vt:lpstr>John Fowler</vt:lpstr>
      <vt:lpstr>Result of the British Agriculture Revolution</vt:lpstr>
      <vt:lpstr>Industrial Revolution</vt:lpstr>
      <vt:lpstr>Great Britain</vt:lpstr>
      <vt:lpstr>Major British Advancements</vt:lpstr>
      <vt:lpstr>Gregor Mendel</vt:lpstr>
      <vt:lpstr>Mendel’s Research</vt:lpstr>
      <vt:lpstr>Haber-Bosch Process</vt:lpstr>
      <vt:lpstr>Effects of the Haber-Bosch Process</vt:lpstr>
      <vt:lpstr>Harry Ferguson</vt:lpstr>
      <vt:lpstr>Ferguson System</vt:lpstr>
      <vt:lpstr>The Changes in Agriculture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History of Agriculture</dc:title>
  <dc:creator>Stephen Edwards</dc:creator>
  <cp:lastModifiedBy>user</cp:lastModifiedBy>
  <cp:revision>17</cp:revision>
  <dcterms:created xsi:type="dcterms:W3CDTF">2009-12-29T03:36:35Z</dcterms:created>
  <dcterms:modified xsi:type="dcterms:W3CDTF">2010-08-05T17:44:44Z</dcterms:modified>
</cp:coreProperties>
</file>