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954838" cy="9240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708D0C64-536C-49A4-9C61-3E6B452405E7}" type="datetimeFigureOut">
              <a:rPr lang="en-US" smtClean="0"/>
              <a:t>3/10/2010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777192"/>
            <a:ext cx="3013763" cy="462042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825E7C44-D9D7-488F-A06B-E5639B7FA0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1FC4CD4-3281-467F-8A49-AFCBF20C8C82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D43D12C-FBE3-421C-86BF-F2905768AC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mtClean="0"/>
              <a:t>Classifying Plants and Plant Growth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Water- essential even for plants adapted to dry climates</a:t>
            </a:r>
          </a:p>
          <a:p>
            <a:pPr lvl="1"/>
            <a:r>
              <a:rPr lang="en-US" dirty="0" smtClean="0"/>
              <a:t>Plants structure consist mostly of water, receive hydrogen from water as a nutrient</a:t>
            </a:r>
          </a:p>
          <a:p>
            <a:r>
              <a:rPr lang="en-US" dirty="0" smtClean="0"/>
              <a:t>Light- required for photosynthesis</a:t>
            </a:r>
          </a:p>
          <a:p>
            <a:pPr lvl="1"/>
            <a:r>
              <a:rPr lang="en-US" dirty="0" smtClean="0"/>
              <a:t>Outdoor plants get the light they need from the sun</a:t>
            </a:r>
          </a:p>
          <a:p>
            <a:pPr lvl="1"/>
            <a:r>
              <a:rPr lang="en-US" dirty="0" smtClean="0"/>
              <a:t>Amount of light they receive can trigger reactions in the plant such as growth when days get longer in the spring or dormancy when days get shorter in the fall</a:t>
            </a:r>
          </a:p>
          <a:p>
            <a:r>
              <a:rPr lang="en-US" dirty="0" smtClean="0"/>
              <a:t>Air- supplies the carbon dioxide plants use in photosynthesis </a:t>
            </a:r>
          </a:p>
          <a:p>
            <a:pPr lvl="1"/>
            <a:r>
              <a:rPr lang="en-US" dirty="0" smtClean="0"/>
              <a:t>Absorb this compound from the atmosphere  as well as air between the soil particles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Requirements for Plant Growth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Nutrients- come from air, water, and minerals</a:t>
            </a:r>
          </a:p>
          <a:p>
            <a:pPr lvl="1"/>
            <a:r>
              <a:rPr lang="en-US" dirty="0" smtClean="0"/>
              <a:t>Carbon, hydrogen and oxygen are supplied in the air and water</a:t>
            </a:r>
          </a:p>
          <a:p>
            <a:pPr lvl="1"/>
            <a:r>
              <a:rPr lang="en-US" dirty="0" smtClean="0"/>
              <a:t>14 additional “essential nutrients” that are required in different levels 	</a:t>
            </a:r>
          </a:p>
          <a:p>
            <a:pPr lvl="1"/>
            <a:r>
              <a:rPr lang="en-US" dirty="0" smtClean="0"/>
              <a:t>Absorbed by the plants roots </a:t>
            </a:r>
          </a:p>
          <a:p>
            <a:pPr lvl="1"/>
            <a:r>
              <a:rPr lang="en-US" dirty="0" smtClean="0"/>
              <a:t>Without nutrients plants will not be able to grow and reproduce </a:t>
            </a:r>
          </a:p>
          <a:p>
            <a:pPr lvl="1"/>
            <a:r>
              <a:rPr lang="en-US" dirty="0" smtClean="0"/>
              <a:t>Most soils do not have proper nutrients and supplemental nutrients must be provided</a:t>
            </a:r>
          </a:p>
          <a:p>
            <a:pPr lvl="1"/>
            <a:r>
              <a:rPr lang="en-US" dirty="0" smtClean="0"/>
              <a:t>Supplemental nutrients </a:t>
            </a:r>
            <a:r>
              <a:rPr lang="en-US" dirty="0" smtClean="0">
                <a:sym typeface="Wingdings" pitchFamily="2" charset="2"/>
              </a:rPr>
              <a:t> Fertilizers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Requirements for Plant Growth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Temp. of both air and soil affect plant growth </a:t>
            </a:r>
          </a:p>
          <a:p>
            <a:pPr lvl="1"/>
            <a:r>
              <a:rPr lang="en-US" dirty="0" smtClean="0"/>
              <a:t>Most plants prefer temps between 60 and 90 degrees F</a:t>
            </a:r>
          </a:p>
          <a:p>
            <a:pPr lvl="1"/>
            <a:r>
              <a:rPr lang="en-US" dirty="0" smtClean="0"/>
              <a:t>Plants adapt to their climate</a:t>
            </a:r>
          </a:p>
          <a:p>
            <a:r>
              <a:rPr lang="en-US" dirty="0" smtClean="0"/>
              <a:t>Soil-  Necessary for MOST plants</a:t>
            </a:r>
          </a:p>
          <a:p>
            <a:pPr lvl="1"/>
            <a:r>
              <a:rPr lang="en-US" dirty="0" smtClean="0"/>
              <a:t>Soil provides an anchor for most plants</a:t>
            </a:r>
          </a:p>
          <a:p>
            <a:pPr lvl="1"/>
            <a:r>
              <a:rPr lang="en-US" dirty="0" smtClean="0"/>
              <a:t>Source of minerals for most plants</a:t>
            </a:r>
          </a:p>
          <a:p>
            <a:r>
              <a:rPr lang="en-US" dirty="0" smtClean="0"/>
              <a:t>Soilless media- organic and mineral materials</a:t>
            </a:r>
          </a:p>
          <a:p>
            <a:pPr lvl="1"/>
            <a:r>
              <a:rPr lang="en-US" dirty="0" smtClean="0"/>
              <a:t>Hydroponics- growing plants in water and nutrients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Requirements for Plant Growth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Seed germination- only germinate when proper conditions exist</a:t>
            </a:r>
          </a:p>
          <a:p>
            <a:pPr lvl="1"/>
            <a:r>
              <a:rPr lang="en-US" dirty="0" smtClean="0"/>
              <a:t>Seeds dormant until they have water, air and the proper temps</a:t>
            </a:r>
          </a:p>
          <a:p>
            <a:pPr lvl="1"/>
            <a:r>
              <a:rPr lang="en-US" dirty="0" smtClean="0"/>
              <a:t>Some seeds have special requirements that must be met before germination </a:t>
            </a:r>
          </a:p>
          <a:p>
            <a:pPr lvl="1"/>
            <a:r>
              <a:rPr lang="en-US" dirty="0" smtClean="0"/>
              <a:t>Additional nutrients are not needed because all nutrients are stored in the seed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Plant Processes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Photosynthesis- one of the most important chemical processes</a:t>
            </a:r>
          </a:p>
          <a:p>
            <a:pPr lvl="1"/>
            <a:r>
              <a:rPr lang="en-US" dirty="0" smtClean="0"/>
              <a:t>Creates nutrients for the plant </a:t>
            </a:r>
          </a:p>
          <a:p>
            <a:pPr lvl="1"/>
            <a:r>
              <a:rPr lang="en-US" dirty="0" smtClean="0"/>
              <a:t>Takes carbon dioxide from the air and replenishes the air with oxygen</a:t>
            </a:r>
          </a:p>
          <a:p>
            <a:pPr lvl="1"/>
            <a:r>
              <a:rPr lang="en-US" dirty="0" smtClean="0"/>
              <a:t>Photosynthesizing cells are called chloroplasts- convert carbon dioxide and hydrogen into glucose sugar and oxygen</a:t>
            </a:r>
          </a:p>
          <a:p>
            <a:pPr lvl="1"/>
            <a:r>
              <a:rPr lang="en-US" dirty="0" smtClean="0"/>
              <a:t>Other structures release the oxygen back into the atmosphere while the sugars are transported as nutrients to the rest of the plant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Plant Processes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Growth- </a:t>
            </a:r>
          </a:p>
          <a:p>
            <a:pPr lvl="1"/>
            <a:r>
              <a:rPr lang="en-US" dirty="0" smtClean="0"/>
              <a:t>Producing new cells at the ends of stems, branches, and roots</a:t>
            </a:r>
          </a:p>
          <a:p>
            <a:pPr lvl="2"/>
            <a:r>
              <a:rPr lang="en-US" dirty="0" smtClean="0"/>
              <a:t>Nutrients  created by photosynthesis provide the energy for plant growth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Plant Processes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Seed is protected during dormancy by a hard outer coat</a:t>
            </a:r>
          </a:p>
          <a:p>
            <a:pPr lvl="1"/>
            <a:r>
              <a:rPr lang="en-US" dirty="0" smtClean="0"/>
              <a:t>Water softens this coat and allows air to enter</a:t>
            </a:r>
          </a:p>
          <a:p>
            <a:pPr lvl="1"/>
            <a:r>
              <a:rPr lang="en-US" dirty="0" smtClean="0"/>
              <a:t>Moisture and air then trigger germination</a:t>
            </a:r>
          </a:p>
          <a:p>
            <a:pPr lvl="1"/>
            <a:r>
              <a:rPr lang="en-US" dirty="0" smtClean="0"/>
              <a:t>Nutrients in seed are converted into energy</a:t>
            </a:r>
          </a:p>
          <a:p>
            <a:pPr lvl="1"/>
            <a:r>
              <a:rPr lang="en-US" dirty="0" smtClean="0"/>
              <a:t>Once the plant’s first leaves are able to begin photosynthesis, germination is complete</a:t>
            </a:r>
          </a:p>
          <a:p>
            <a:r>
              <a:rPr lang="en-US" dirty="0" smtClean="0"/>
              <a:t>Most plants reproduce from seed</a:t>
            </a:r>
          </a:p>
          <a:p>
            <a:pPr lvl="1"/>
            <a:r>
              <a:rPr lang="en-US" dirty="0" smtClean="0"/>
              <a:t>Plant develop a flower, accomplish fertilization and set seed</a:t>
            </a:r>
          </a:p>
          <a:p>
            <a:pPr lvl="2"/>
            <a:r>
              <a:rPr lang="en-US" dirty="0" smtClean="0"/>
              <a:t>Sexual reproduction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Reproduction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Vegetative reproduction- does not grow from seed</a:t>
            </a:r>
          </a:p>
          <a:p>
            <a:pPr lvl="1"/>
            <a:r>
              <a:rPr lang="en-US" dirty="0" smtClean="0"/>
              <a:t>Plant is divided or separated from the parent plant and grows into a new plant</a:t>
            </a:r>
          </a:p>
          <a:p>
            <a:pPr lvl="2"/>
            <a:r>
              <a:rPr lang="en-US" dirty="0" smtClean="0"/>
              <a:t>Seeds, fertilization, and plant maturity are not required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Reproduction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Annual- complete entire lifecycle in 1 year</a:t>
            </a:r>
          </a:p>
          <a:p>
            <a:r>
              <a:rPr lang="en-US" dirty="0" smtClean="0"/>
              <a:t>Biennial-requires 2 growing seasons to complete life cycle</a:t>
            </a:r>
          </a:p>
          <a:p>
            <a:r>
              <a:rPr lang="en-US" dirty="0" smtClean="0"/>
              <a:t>Deciduous- plant that loses its leaves in the fall and winter</a:t>
            </a:r>
          </a:p>
          <a:p>
            <a:r>
              <a:rPr lang="en-US" dirty="0" err="1" smtClean="0"/>
              <a:t>Dicot</a:t>
            </a:r>
            <a:r>
              <a:rPr lang="en-US" dirty="0" smtClean="0"/>
              <a:t>- plant with two seed leaves, netted leaf veins and a taproot system</a:t>
            </a:r>
          </a:p>
          <a:p>
            <a:r>
              <a:rPr lang="en-US" dirty="0" smtClean="0"/>
              <a:t>Dormant- state where plant growth is dramatically slowed or stopped</a:t>
            </a:r>
          </a:p>
          <a:p>
            <a:r>
              <a:rPr lang="en-US" dirty="0" smtClean="0"/>
              <a:t>Evergreen- a plant that keeps its green color in the winter and loses its leaves a few at a time</a:t>
            </a:r>
          </a:p>
          <a:p>
            <a:r>
              <a:rPr lang="en-US" dirty="0" smtClean="0"/>
              <a:t>Monocot- plant with one seed leaf, parallel leaf veins and a fibrous root system</a:t>
            </a:r>
          </a:p>
          <a:p>
            <a:r>
              <a:rPr lang="en-US" dirty="0" smtClean="0"/>
              <a:t>Perennial- plant that continues to grow season after season</a:t>
            </a:r>
          </a:p>
          <a:p>
            <a:r>
              <a:rPr lang="en-US" dirty="0" smtClean="0"/>
              <a:t>Seed Leaves- the first leaves that appear from a seed during germination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New Terms-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Longevity</a:t>
            </a:r>
          </a:p>
          <a:p>
            <a:r>
              <a:rPr lang="en-US" dirty="0" smtClean="0"/>
              <a:t>Structures</a:t>
            </a:r>
          </a:p>
          <a:p>
            <a:r>
              <a:rPr lang="en-US" dirty="0" smtClean="0"/>
              <a:t>Important because affect decisions about placement and purpose of plant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How to classify plants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Length of life cycle- germination to death</a:t>
            </a:r>
          </a:p>
          <a:p>
            <a:r>
              <a:rPr lang="en-US" dirty="0" smtClean="0"/>
              <a:t>Annual plants- complete life cycle in one growing season, including reproduction</a:t>
            </a:r>
          </a:p>
          <a:p>
            <a:pPr lvl="1"/>
            <a:r>
              <a:rPr lang="en-US" dirty="0" smtClean="0"/>
              <a:t>Spring, summer and fall months (typically)</a:t>
            </a:r>
          </a:p>
          <a:p>
            <a:pPr lvl="1"/>
            <a:r>
              <a:rPr lang="en-US" dirty="0" smtClean="0"/>
              <a:t>Ornamental flowers</a:t>
            </a:r>
            <a:endParaRPr lang="en-US" sz="2600" dirty="0" smtClean="0">
              <a:solidFill>
                <a:schemeClr val="tx1"/>
              </a:solidFill>
            </a:endParaRPr>
          </a:p>
          <a:p>
            <a:r>
              <a:rPr lang="en-US" dirty="0" smtClean="0"/>
              <a:t>Biennial plants- need 2 growing seasons to complete life cycle</a:t>
            </a:r>
          </a:p>
          <a:p>
            <a:r>
              <a:rPr lang="en-US" dirty="0" smtClean="0"/>
              <a:t>Germinate and grow during 1</a:t>
            </a:r>
            <a:r>
              <a:rPr lang="en-US" baseline="30000" dirty="0" smtClean="0"/>
              <a:t>st</a:t>
            </a:r>
            <a:r>
              <a:rPr lang="en-US" dirty="0" smtClean="0"/>
              <a:t> growing season, overwinter, and reproduce during their second growing season</a:t>
            </a:r>
          </a:p>
          <a:p>
            <a:pPr lvl="1"/>
            <a:r>
              <a:rPr lang="en-US" dirty="0" smtClean="0"/>
              <a:t>Pineapples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Longevity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Perennials- plants that grow season after season</a:t>
            </a:r>
          </a:p>
          <a:p>
            <a:pPr lvl="1"/>
            <a:r>
              <a:rPr lang="en-US" dirty="0" smtClean="0"/>
              <a:t>May flower 1</a:t>
            </a:r>
            <a:r>
              <a:rPr lang="en-US" baseline="30000" dirty="0" smtClean="0"/>
              <a:t>st</a:t>
            </a:r>
            <a:r>
              <a:rPr lang="en-US" dirty="0" smtClean="0"/>
              <a:t> growing season or could not flower for many years</a:t>
            </a:r>
          </a:p>
          <a:p>
            <a:pPr lvl="1"/>
            <a:r>
              <a:rPr lang="en-US" dirty="0" smtClean="0"/>
              <a:t>Reproduce each season after they begin to flower </a:t>
            </a:r>
          </a:p>
          <a:p>
            <a:pPr lvl="1"/>
            <a:r>
              <a:rPr lang="en-US" dirty="0" smtClean="0"/>
              <a:t>Experience different amounts of growth during each season</a:t>
            </a:r>
          </a:p>
          <a:p>
            <a:r>
              <a:rPr lang="en-US" dirty="0" smtClean="0"/>
              <a:t>Dormancy- occurs during the cold winter season</a:t>
            </a:r>
          </a:p>
          <a:p>
            <a:pPr lvl="1"/>
            <a:r>
              <a:rPr lang="en-US" dirty="0" smtClean="0"/>
              <a:t>Plants who lose their leaves during the dormant season are called deciduous</a:t>
            </a:r>
          </a:p>
          <a:p>
            <a:pPr lvl="1"/>
            <a:r>
              <a:rPr lang="en-US" dirty="0" smtClean="0"/>
              <a:t>Plant who keep their leaves and color through out the year are called evergreens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Longevity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categories for classifying plants into structures- </a:t>
            </a:r>
          </a:p>
          <a:p>
            <a:pPr lvl="1"/>
            <a:r>
              <a:rPr lang="en-US" dirty="0" smtClean="0"/>
              <a:t>Monocots</a:t>
            </a:r>
          </a:p>
          <a:p>
            <a:pPr lvl="1"/>
            <a:r>
              <a:rPr lang="en-US" dirty="0" err="1" smtClean="0"/>
              <a:t>Dicots</a:t>
            </a:r>
            <a:endParaRPr lang="en-US" dirty="0" smtClean="0"/>
          </a:p>
          <a:p>
            <a:r>
              <a:rPr lang="en-US" dirty="0" smtClean="0"/>
              <a:t>Differences seen in roots, seed leaves, leaf veins, and floral parts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Roots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Seed Leaves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Leaf Veins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Floral Parts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Woody or Herbaceous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Monocots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Fibrous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3’s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Herbaceous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Dicots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Taproot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Netted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4s and 5s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Either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 Assignment Sheet 1 for Unit 15</a:t>
            </a:r>
          </a:p>
          <a:p>
            <a:r>
              <a:rPr lang="en-US" dirty="0" smtClean="0"/>
              <a:t>Do NOT use each other BUT you may use your notes.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Activity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pPr lvl="1"/>
            <a:r>
              <a:rPr lang="en-US" dirty="0" smtClean="0"/>
              <a:t>Chloroplasts-the plant cells responsible for photosynthesis</a:t>
            </a:r>
          </a:p>
          <a:p>
            <a:pPr lvl="1"/>
            <a:r>
              <a:rPr lang="en-US" dirty="0" smtClean="0"/>
              <a:t>Hydroponics- a method of growing plants in water rather than soil</a:t>
            </a:r>
          </a:p>
          <a:p>
            <a:pPr lvl="1"/>
            <a:r>
              <a:rPr lang="en-US" dirty="0" smtClean="0"/>
              <a:t>Sexual Reproduction- reproduction by fertilization and seed development</a:t>
            </a:r>
          </a:p>
          <a:p>
            <a:pPr lvl="1"/>
            <a:r>
              <a:rPr lang="en-US" dirty="0" smtClean="0"/>
              <a:t>Vegetative Reproduction- reproduction by separation or division from the original plant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Requirements for Plant Growth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410</TotalTime>
  <Words>796</Words>
  <Application>Microsoft Office PowerPoint</Application>
  <PresentationFormat>On-screen Show (4:3)</PresentationFormat>
  <Paragraphs>117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Paper</vt:lpstr>
      <vt:lpstr>Classifying Plants and Plant Growth</vt:lpstr>
      <vt:lpstr>New Terms- </vt:lpstr>
      <vt:lpstr>How to classify plants</vt:lpstr>
      <vt:lpstr>Longevity</vt:lpstr>
      <vt:lpstr>Longevity</vt:lpstr>
      <vt:lpstr>Structure</vt:lpstr>
      <vt:lpstr>Structure</vt:lpstr>
      <vt:lpstr>Activity </vt:lpstr>
      <vt:lpstr>Requirements for Plant Growth</vt:lpstr>
      <vt:lpstr>Requirements for Plant Growth</vt:lpstr>
      <vt:lpstr>Requirements for Plant Growth</vt:lpstr>
      <vt:lpstr>Requirements for Plant Growth</vt:lpstr>
      <vt:lpstr>Plant Processes</vt:lpstr>
      <vt:lpstr>Plant Processes</vt:lpstr>
      <vt:lpstr>Plant Processes</vt:lpstr>
      <vt:lpstr>Reproduction</vt:lpstr>
      <vt:lpstr>Reproduction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Classifying Plants and Plant Growth</dc:title>
  <dc:creator>user</dc:creator>
  <cp:lastModifiedBy>user</cp:lastModifiedBy>
  <cp:revision>32</cp:revision>
  <dcterms:created xsi:type="dcterms:W3CDTF">2009-04-22T17:54:18Z</dcterms:created>
  <dcterms:modified xsi:type="dcterms:W3CDTF">2010-03-10T12:43:51Z</dcterms:modified>
</cp:coreProperties>
</file>