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85D61B-4033-4C75-98F9-FC6080D10E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2D7106-7D6E-4C1E-A8EB-39258BDCAA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353F47-DC4B-4E76-A67A-E4C2E9D791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33D335-728C-4C23-8700-1A5C766493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7C6079-B49B-45C2-90F3-A508424A06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DDE443-B78F-4427-826C-4D87ADD620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1F9E1E-343A-47EB-BC27-5597B1FD1A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FDDBA-14E4-4BD7-90BE-8320445EBE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2F10A-74CF-46FB-B69D-FD8703009F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059FB3-053C-40E0-9BBD-092A3DF116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D83B04-D0E8-40D4-9767-5E5643C57D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84A00EA-6450-4DB0-8E7E-BEE4C5E423D7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google.com/imgres?imgurl=http://www.ted-kyte.com/3D/Pictures/Calipers%2520Outside.jpg&amp;imgrefurl=http://www.ted-kyte.com/3D/List-Measuring.htm&amp;h=480&amp;w=640&amp;sz=14&amp;hl=en&amp;start=1&amp;um=1&amp;tbnid=FZsikArqf9VBNM:&amp;tbnh=103&amp;tbnw=137&amp;prev=/images%3Fq%3Dcalipers%26svnum%3D10%26um%3D1%26hl%3Den%26rls%3DGGLD,GGLD:2004-37,GGLD:en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ages.google.com/imgres?imgurl=http://img.epinions.com/images/opti/10/c1/hmgdShop_ToolsAllCoopertools_1__x_25__Orange_Case_Tape_Ruler_HV14251-resized200.gif&amp;imgrefurl=http://www.epinions.com/hmgd-Shop_Tools-All-Coopertools_1__x_25__Orange_Case_Tape_Ruler_HV1425/display_~latest_prices&amp;h=200&amp;w=200&amp;sz=5&amp;hl=en&amp;start=1&amp;um=1&amp;tbnid=X8u2vH5HoK00nM:&amp;tbnh=104&amp;tbnw=104&amp;prev=/images%3Fq%3Dtape%2Bruler%26svnum%3D10%26um%3D1%26hl%3Den%26rls%3DGGLD,GGLD:2004-37,GGLD:en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1.istockphoto.com/file_thumbview_approve/218338/2/istockphoto_218338_philips_screwdriver.jpg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Tools and Materials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Cold Chisel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for cutting metal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7" name="Picture 7" descr="107cch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659063"/>
            <a:ext cx="7242175" cy="3803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Cutting Torch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for cutting metal with heat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5" name="Picture 7" descr="silver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409700"/>
            <a:ext cx="4300538" cy="5448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Hacksaw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for sawing metal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9" name="Picture 7" descr="hacksa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352550"/>
            <a:ext cx="3468688" cy="5505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Portable Circular Saw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for sawing wood in construction projects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83" name="Picture 7" descr="ms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9913" y="2209800"/>
            <a:ext cx="4541837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Layout and Measuring Tools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Calipers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Give the most accurate diameter measurement of round objects</a:t>
            </a:r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7" name="Picture 7" descr="Calipers%2520Outsid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2209800"/>
            <a:ext cx="4267200" cy="3208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Chalk Line Reel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to mark straight lines</a:t>
            </a: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51" name="Picture 7" descr="stanley47-1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828800"/>
            <a:ext cx="4038600" cy="4038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Tape ruler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for straight or curved measuring down to 1/16”</a:t>
            </a:r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5" name="Picture 7" descr="hmgdShop_ToolsAllCoopertools_1__x_25__Orange_Case_Tape_Ruler_HV14251-resized2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676400"/>
            <a:ext cx="4114800" cy="411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Tree Diameter Tape</a:t>
            </a: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to measure circumference of a tree</a:t>
            </a: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9" name="Picture 7" descr="diameter%20tap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828800"/>
            <a:ext cx="4191000" cy="419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Zigzag Ruler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A folding rule used for straight measuring down to 1/16” </a:t>
            </a:r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4823" name="Picture 7" descr="Aluminum_Folding_Rul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752600"/>
            <a:ext cx="4267200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Turning Tools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Driving Tools	</a:t>
            </a:r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Ball Peen Hammer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for hammering metal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3015" name="Picture 7" descr="Barco_2_5_Pound_Ball_Peen_Hammer_Shop_Tools-resized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752600"/>
            <a:ext cx="4343400" cy="4343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Nail Hammer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for driving nails</a:t>
            </a: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063" name="Picture 7" descr="332108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981200"/>
            <a:ext cx="4267200" cy="3616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Nail Set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for countersinking nail heads, below the surface of wood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7111" name="Picture 7" descr="Stanley_3_Piece_Cushion_Grip_Nail_Set_58_930_Shop_Tools-resized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600200"/>
            <a:ext cx="4267200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Pin Punch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for driving out metal pins</a:t>
            </a:r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9159" name="Picture 7" descr="pr-Shop_Tools-Baltimore_Tool_Works_Pin_Punch-resized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600200"/>
            <a:ext cx="4495800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Sledgehammer</a:t>
            </a:r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for heavy hammering</a:t>
            </a:r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07" name="Picture 7" descr="sledgehamm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600200"/>
            <a:ext cx="4648200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Holding Tools</a:t>
            </a:r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Bar Clamp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to clamp large sections of wood together</a:t>
            </a:r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5303" name="Picture 7" descr="quick-grip-518qc-quick-change-bar-clamp-18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057400"/>
            <a:ext cx="4419600" cy="3314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 Clamp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for clamping two or more pieces of metal together</a:t>
            </a:r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7351" name="Picture 7" descr="c-cla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676400"/>
            <a:ext cx="3144838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Drill Press Vice</a:t>
            </a:r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to hold stock while drilling</a:t>
            </a:r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9399" name="Picture 7" descr="mov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981200"/>
            <a:ext cx="4267200" cy="3946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Adjustable Wrench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Turns various size nuts and bolts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7" name="Picture 7" descr="istockphoto_298498_adjustable_wren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981200"/>
            <a:ext cx="4495800" cy="3584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 Screw Clamp</a:t>
            </a: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for clamping wood together</a:t>
            </a:r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47" name="Picture 7" descr="B0000224C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676400"/>
            <a:ext cx="4191000" cy="419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Vice Grip Pliers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for extra firm gripping</a:t>
            </a: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3495" name="Picture 7" descr="visegrip1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2057400"/>
            <a:ext cx="3505200" cy="3365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Phillips Screwdriver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Turns Phillips head screws</a:t>
            </a:r>
          </a:p>
          <a:p>
            <a:pPr>
              <a:buFontTx/>
              <a:buNone/>
            </a:pP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9" name="Picture 7" descr="istockphoto_218338_philips_screwdriver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438400"/>
            <a:ext cx="4495800" cy="28876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Pipe Wrench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Turns and holds pipe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7" name="Picture 7" descr="Pipe%20Wren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2438400"/>
            <a:ext cx="5105400" cy="3829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Regular Socket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General purpose socket for turning bolts and nuts</a:t>
            </a: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5" name="Picture 7" descr="istockphoto_501545_socket_wrench_no_extenstion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2590800"/>
            <a:ext cx="5029200" cy="3798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Slotted Screwdriver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Turns slotted screws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43" name="Picture 7" descr="30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114550"/>
            <a:ext cx="6324600" cy="4743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Cutting Tools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Bolt Tap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Used to cut inside threads in order to repair damaged threads on a nut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9" name="Picture 7" descr="tap02_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2743200"/>
            <a:ext cx="5486400" cy="411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234</Words>
  <Application>Microsoft Office PowerPoint</Application>
  <PresentationFormat>On-screen Show (4:3)</PresentationFormat>
  <Paragraphs>56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Arial</vt:lpstr>
      <vt:lpstr>Default Design</vt:lpstr>
      <vt:lpstr>Tools and Materials</vt:lpstr>
      <vt:lpstr>Turning Tools</vt:lpstr>
      <vt:lpstr>Adjustable Wrench</vt:lpstr>
      <vt:lpstr>Phillips Screwdriver</vt:lpstr>
      <vt:lpstr>Pipe Wrench</vt:lpstr>
      <vt:lpstr>Regular Socket</vt:lpstr>
      <vt:lpstr>Slotted Screwdriver</vt:lpstr>
      <vt:lpstr>Cutting Tools</vt:lpstr>
      <vt:lpstr>Bolt Tap</vt:lpstr>
      <vt:lpstr>Cold Chisel</vt:lpstr>
      <vt:lpstr>Cutting Torch</vt:lpstr>
      <vt:lpstr>Hacksaw</vt:lpstr>
      <vt:lpstr>Portable Circular Saw</vt:lpstr>
      <vt:lpstr>Layout and Measuring Tools</vt:lpstr>
      <vt:lpstr>Calipers</vt:lpstr>
      <vt:lpstr>Chalk Line Reel</vt:lpstr>
      <vt:lpstr>Tape ruler</vt:lpstr>
      <vt:lpstr>Tree Diameter Tape</vt:lpstr>
      <vt:lpstr>Zigzag Ruler</vt:lpstr>
      <vt:lpstr>Driving Tools </vt:lpstr>
      <vt:lpstr>Ball Peen Hammer</vt:lpstr>
      <vt:lpstr>Nail Hammer</vt:lpstr>
      <vt:lpstr>Nail Set</vt:lpstr>
      <vt:lpstr>Pin Punch</vt:lpstr>
      <vt:lpstr>Sledgehammer</vt:lpstr>
      <vt:lpstr>Holding Tools</vt:lpstr>
      <vt:lpstr>Bar Clamp</vt:lpstr>
      <vt:lpstr>C Clamp</vt:lpstr>
      <vt:lpstr>Drill Press Vice</vt:lpstr>
      <vt:lpstr>Hand Screw Clamp</vt:lpstr>
      <vt:lpstr>Vice Grip Pliers</vt:lpstr>
    </vt:vector>
  </TitlesOfParts>
  <Company>Watauga High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Tools and Materials</dc:title>
  <dc:creator>Watauga High School</dc:creator>
  <cp:lastModifiedBy>user</cp:lastModifiedBy>
  <cp:revision>5</cp:revision>
  <dcterms:created xsi:type="dcterms:W3CDTF">2007-03-27T17:21:21Z</dcterms:created>
  <dcterms:modified xsi:type="dcterms:W3CDTF">2011-10-06T14:46:11Z</dcterms:modified>
</cp:coreProperties>
</file>