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6D4D15-259E-4CE3-B724-FFBFF25CAFD4}" type="datetimeFigureOut">
              <a:rPr lang="en-US" smtClean="0"/>
              <a:pPr/>
              <a:t>12/4/2009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5FF51A-34BA-4844-A154-DDB837D97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Basic Plant Structures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Reproductive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Flowers</a:t>
            </a:r>
          </a:p>
          <a:p>
            <a:r>
              <a:rPr lang="en-US" dirty="0" smtClean="0"/>
              <a:t>Fruit</a:t>
            </a:r>
          </a:p>
          <a:p>
            <a:r>
              <a:rPr lang="en-US" dirty="0" smtClean="0"/>
              <a:t>Seeds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Mature plants form flowers in order to reproduce</a:t>
            </a:r>
          </a:p>
          <a:p>
            <a:r>
              <a:rPr lang="en-US" dirty="0" smtClean="0"/>
              <a:t>All flowers share important structures regardless of their shape and size</a:t>
            </a:r>
          </a:p>
          <a:p>
            <a:r>
              <a:rPr lang="en-US" dirty="0" smtClean="0"/>
              <a:t>Sepals- protect the inner structures as the flower develops, form a whorl around the outside of the flower</a:t>
            </a:r>
          </a:p>
          <a:p>
            <a:r>
              <a:rPr lang="en-US" dirty="0" smtClean="0"/>
              <a:t>Petals- form a whorl inside sepals attract insects which will pollinate the flower</a:t>
            </a:r>
          </a:p>
          <a:p>
            <a:r>
              <a:rPr lang="en-US" dirty="0" smtClean="0"/>
              <a:t>Stamens- male organs of the flowers</a:t>
            </a:r>
          </a:p>
          <a:p>
            <a:pPr lvl="1"/>
            <a:r>
              <a:rPr lang="en-US" dirty="0" smtClean="0"/>
              <a:t>Anther and filament</a:t>
            </a:r>
          </a:p>
          <a:p>
            <a:r>
              <a:rPr lang="en-US" dirty="0" smtClean="0"/>
              <a:t>Pistil- female organs of the flowers, where fertilization occurs</a:t>
            </a:r>
          </a:p>
          <a:p>
            <a:pPr lvl="1"/>
            <a:r>
              <a:rPr lang="en-US" dirty="0" smtClean="0"/>
              <a:t>Stigma , style, and ovary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Floweranatom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752600"/>
            <a:ext cx="67818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Fruit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ovary becomes the fruit</a:t>
            </a:r>
          </a:p>
          <a:p>
            <a:r>
              <a:rPr lang="en-US" dirty="0" smtClean="0"/>
              <a:t>Typical fruits are peaches or berries also include pea pods, tomatoes, okra, and peppers</a:t>
            </a:r>
          </a:p>
          <a:p>
            <a:r>
              <a:rPr lang="en-US" dirty="0" smtClean="0"/>
              <a:t>All flowering plants produce some type of fruit during the reproductive process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 inside the plants fruit</a:t>
            </a:r>
          </a:p>
          <a:p>
            <a:r>
              <a:rPr lang="en-US" dirty="0" smtClean="0"/>
              <a:t>Each seed has an embryo of a new plant in it</a:t>
            </a:r>
          </a:p>
          <a:p>
            <a:r>
              <a:rPr lang="en-US" dirty="0" smtClean="0"/>
              <a:t>The seed will germinate given the right conditions, uses fruit and nourishment after germination</a:t>
            </a:r>
          </a:p>
          <a:p>
            <a:r>
              <a:rPr lang="en-US" dirty="0" smtClean="0"/>
              <a:t>Germination is the beginning of the growth process- young plants send roots into the soil and its stems and leaves into the air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construction paper, crayons, </a:t>
            </a:r>
            <a:r>
              <a:rPr lang="en-US" smtClean="0"/>
              <a:t>colored pencils, </a:t>
            </a:r>
            <a:r>
              <a:rPr lang="en-US" dirty="0" smtClean="0"/>
              <a:t>and markers make a plant with all the basic structures we just talked about.</a:t>
            </a:r>
          </a:p>
          <a:p>
            <a:r>
              <a:rPr lang="en-US" dirty="0" smtClean="0"/>
              <a:t>Be sure to label</a:t>
            </a:r>
          </a:p>
          <a:p>
            <a:r>
              <a:rPr lang="en-US" dirty="0" smtClean="0"/>
              <a:t>At the bottom of the page have a dissected fruit to show the seed and other structures inside.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Activity-Get an </a:t>
            </a:r>
            <a:r>
              <a:rPr lang="en-US" dirty="0" err="1" smtClean="0"/>
              <a:t>Agriscience</a:t>
            </a:r>
            <a:r>
              <a:rPr lang="en-US" dirty="0" smtClean="0"/>
              <a:t> book and write down these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Fibrous root system</a:t>
            </a:r>
          </a:p>
          <a:p>
            <a:r>
              <a:rPr lang="en-US" dirty="0" smtClean="0"/>
              <a:t>Germination</a:t>
            </a:r>
          </a:p>
          <a:p>
            <a:r>
              <a:rPr lang="en-US" dirty="0" smtClean="0"/>
              <a:t>Petals</a:t>
            </a:r>
          </a:p>
          <a:p>
            <a:r>
              <a:rPr lang="en-US" dirty="0" smtClean="0"/>
              <a:t>Phloem</a:t>
            </a:r>
          </a:p>
          <a:p>
            <a:r>
              <a:rPr lang="en-US" dirty="0" smtClean="0"/>
              <a:t>Photosynthesis</a:t>
            </a:r>
          </a:p>
          <a:p>
            <a:r>
              <a:rPr lang="en-US" dirty="0" smtClean="0"/>
              <a:t>Pistil</a:t>
            </a:r>
          </a:p>
          <a:p>
            <a:r>
              <a:rPr lang="en-US" dirty="0" smtClean="0"/>
              <a:t>Stamen</a:t>
            </a:r>
          </a:p>
          <a:p>
            <a:r>
              <a:rPr lang="en-US" dirty="0" smtClean="0"/>
              <a:t>Taproot system</a:t>
            </a:r>
          </a:p>
          <a:p>
            <a:r>
              <a:rPr lang="en-US" dirty="0" smtClean="0"/>
              <a:t>Xylem	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Vegetative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Roots</a:t>
            </a:r>
          </a:p>
          <a:p>
            <a:r>
              <a:rPr lang="en-US" dirty="0" smtClean="0"/>
              <a:t>Stem</a:t>
            </a:r>
          </a:p>
          <a:p>
            <a:r>
              <a:rPr lang="en-US" dirty="0" smtClean="0"/>
              <a:t>Leaves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Grow underground</a:t>
            </a:r>
          </a:p>
          <a:p>
            <a:r>
              <a:rPr lang="en-US" dirty="0" smtClean="0"/>
              <a:t>Anchor plant as well as absorb water, air, and nutrients from the soil</a:t>
            </a:r>
          </a:p>
          <a:p>
            <a:r>
              <a:rPr lang="en-US" dirty="0" smtClean="0"/>
              <a:t>Can store vital nutrients for the plant</a:t>
            </a:r>
          </a:p>
          <a:p>
            <a:r>
              <a:rPr lang="en-US" dirty="0" smtClean="0"/>
              <a:t>Two types of systems</a:t>
            </a:r>
          </a:p>
          <a:p>
            <a:pPr lvl="1"/>
            <a:r>
              <a:rPr lang="en-US" dirty="0" smtClean="0"/>
              <a:t>Taproot system- One major root that is larger than the rest ex. Carrot</a:t>
            </a:r>
          </a:p>
          <a:p>
            <a:pPr lvl="1"/>
            <a:r>
              <a:rPr lang="en-US" dirty="0" smtClean="0"/>
              <a:t>Fibrous Root System- many very small roots that spread out in the soil ex. Grass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 descr="fibrousroo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3200400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tapro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057400"/>
            <a:ext cx="2620963" cy="445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66800" y="47244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Fibrous Root System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0" y="1828800"/>
            <a:ext cx="2362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Taproot System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 structure and a transportation system</a:t>
            </a:r>
          </a:p>
          <a:p>
            <a:r>
              <a:rPr lang="en-US" dirty="0" smtClean="0"/>
              <a:t>Xylem- Carry water and nutrients up the stem</a:t>
            </a:r>
          </a:p>
          <a:p>
            <a:r>
              <a:rPr lang="en-US" dirty="0" smtClean="0"/>
              <a:t>Phloem- carries nutrients manufactured in the leaves back down the plant to supply the root and other non-nutrient producing organs and structures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 descr="tw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828800"/>
            <a:ext cx="3348038" cy="4793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icotstem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3886200" cy="287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monostemc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3921125"/>
            <a:ext cx="381000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Where all the raw materials from air, water, and soil are transformed into nutrients for the plant =&gt; Photosynthesis</a:t>
            </a:r>
          </a:p>
          <a:p>
            <a:r>
              <a:rPr lang="en-US" dirty="0" smtClean="0"/>
              <a:t>Photosynthesis- uses energy from sunlight to convert water and carbon dioxide into carbohydrates and oxygen</a:t>
            </a:r>
          </a:p>
          <a:p>
            <a:r>
              <a:rPr lang="en-US" dirty="0" smtClean="0"/>
              <a:t>Uses carbohydrates for energy and releases oxygen back out into atmosphere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Simplelea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752600"/>
            <a:ext cx="3436938" cy="381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leafst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99" y="1752600"/>
            <a:ext cx="414119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</TotalTime>
  <Words>402</Words>
  <Application>Microsoft Office PowerPoint</Application>
  <PresentationFormat>On-screen Show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Apex</vt:lpstr>
      <vt:lpstr>Basic Plant Structures</vt:lpstr>
      <vt:lpstr>Activity-Get an Agriscience book and write down these definitions</vt:lpstr>
      <vt:lpstr>Vegetative Structures</vt:lpstr>
      <vt:lpstr>Roots</vt:lpstr>
      <vt:lpstr>Roots</vt:lpstr>
      <vt:lpstr>Stem</vt:lpstr>
      <vt:lpstr>Stem</vt:lpstr>
      <vt:lpstr>Leaves</vt:lpstr>
      <vt:lpstr>Leaves</vt:lpstr>
      <vt:lpstr>Reproductive Structures</vt:lpstr>
      <vt:lpstr>Flowers</vt:lpstr>
      <vt:lpstr>Flowers</vt:lpstr>
      <vt:lpstr>Fruit</vt:lpstr>
      <vt:lpstr>Seeds</vt:lpstr>
      <vt:lpstr>Activity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Plant Structures</dc:title>
  <dc:creator>user</dc:creator>
  <cp:lastModifiedBy>user</cp:lastModifiedBy>
  <cp:revision>5</cp:revision>
  <dcterms:created xsi:type="dcterms:W3CDTF">2009-04-20T17:21:57Z</dcterms:created>
  <dcterms:modified xsi:type="dcterms:W3CDTF">2009-12-04T18:29:51Z</dcterms:modified>
</cp:coreProperties>
</file>