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A244-6189-41E1-B21B-8E9EA4D43C6F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B389-CFEA-4AB3-B8D3-1391AED42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A244-6189-41E1-B21B-8E9EA4D43C6F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B389-CFEA-4AB3-B8D3-1391AED42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A244-6189-41E1-B21B-8E9EA4D43C6F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B389-CFEA-4AB3-B8D3-1391AED42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A244-6189-41E1-B21B-8E9EA4D43C6F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B389-CFEA-4AB3-B8D3-1391AED42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A244-6189-41E1-B21B-8E9EA4D43C6F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B389-CFEA-4AB3-B8D3-1391AED42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A244-6189-41E1-B21B-8E9EA4D43C6F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B389-CFEA-4AB3-B8D3-1391AED42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A244-6189-41E1-B21B-8E9EA4D43C6F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B389-CFEA-4AB3-B8D3-1391AED42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A244-6189-41E1-B21B-8E9EA4D43C6F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B389-CFEA-4AB3-B8D3-1391AED42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A244-6189-41E1-B21B-8E9EA4D43C6F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B389-CFEA-4AB3-B8D3-1391AED42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A244-6189-41E1-B21B-8E9EA4D43C6F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B389-CFEA-4AB3-B8D3-1391AED42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A244-6189-41E1-B21B-8E9EA4D43C6F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B389-CFEA-4AB3-B8D3-1391AED425E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1A244-6189-41E1-B21B-8E9EA4D43C6F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7B389-CFEA-4AB3-B8D3-1391AED425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Myths and Misconceptions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 is Eternal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/>
              <a:t>G</a:t>
            </a:r>
            <a:r>
              <a:rPr lang="en-US" sz="2400" dirty="0" smtClean="0"/>
              <a:t>ives us a false sense of security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Would be true if people never changed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We can grow out of love if we do not continue to keep pace with it</a:t>
            </a:r>
            <a:endParaRPr lang="en-US" sz="2400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 is Fleeting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Real love is not about here and now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Love is not always perfect or fun – it can become dull if we let it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Commitment challenges us to get through the difficult times – we choose to be there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 Implies Constant Closeness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Real love allows people opportunities to grow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People need personal and private time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Separation can foster appreciation of our significant other and generate closeness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Constant togetherness can cover up fear of being alone or feeling unneeded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Fall In and Out of Love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Love just happens to us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Real love is something we choose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Real love nurtures growth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Real love is freely given and shared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Real love is active not passive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 is Exclusive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It is just between me and you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Exclusive love can stunt growth by separating you from others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Exclusive love can create jealousy that is limiting and stunts growth in a relationship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Inclusive love allows us to expand our love by sharing it with our families and circle of friends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Love is Selfless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I sacrifice for my beloved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Love is reciprocal which implies giving and receiving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We must allow others to love us or else we will burn out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By recognizing our need to be loved we allow others to take care or us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TC101972873[[fn=Summer]]</Template>
  <TotalTime>58</TotalTime>
  <Words>252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Summer</vt:lpstr>
      <vt:lpstr>Myths and Misconceptions</vt:lpstr>
      <vt:lpstr>Love is Eternal</vt:lpstr>
      <vt:lpstr>Love is Fleeting</vt:lpstr>
      <vt:lpstr>Love Implies Constant Closeness</vt:lpstr>
      <vt:lpstr>We Fall In and Out of Love</vt:lpstr>
      <vt:lpstr>Love is Exclusive</vt:lpstr>
      <vt:lpstr>True Love is Selfless</vt:lpstr>
    </vt:vector>
  </TitlesOfParts>
  <Company>Saint Viator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Myths and Misconceptions</dc:title>
  <dc:creator>tgromala</dc:creator>
  <cp:lastModifiedBy>Saint Viator</cp:lastModifiedBy>
  <cp:revision>5</cp:revision>
  <dcterms:created xsi:type="dcterms:W3CDTF">2011-02-07T13:58:53Z</dcterms:created>
  <dcterms:modified xsi:type="dcterms:W3CDTF">2014-02-04T14:40:17Z</dcterms:modified>
</cp:coreProperties>
</file>