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</p:sldMasterIdLst>
  <p:handoutMasterIdLst>
    <p:handoutMasterId r:id="rId10"/>
  </p:handoutMasterIdLst>
  <p:sldIdLst>
    <p:sldId id="256" r:id="rId2"/>
    <p:sldId id="257" r:id="rId3"/>
    <p:sldId id="259" r:id="rId4"/>
    <p:sldId id="260" r:id="rId5"/>
    <p:sldId id="263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7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1800" cy="457200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4" y="1"/>
            <a:ext cx="2971800" cy="457200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15015EF9-A906-4A6C-830C-8E1DB49F5542}" type="datetimeFigureOut">
              <a:rPr lang="en-US" smtClean="0"/>
              <a:t>1/24/2014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685214"/>
            <a:ext cx="2971800" cy="457200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4" y="8685214"/>
            <a:ext cx="2971800" cy="457200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F4FAA9CB-C2BE-4E65-9B5D-05BEDA4EF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338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20D1-F100-4D6B-A394-832826DB0C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5146-494A-41B9-9765-451A0029E4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7D433-30CF-4009-8795-A358CC33E7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6C67F-6AEE-49DD-B2E8-1BDFB81641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9B908-D8A4-44F5-86FE-08F5807077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AD0A0-074E-447F-A64E-62AD5EF18F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6BEA7-80A5-4078-BD6C-58FF008BCA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372BA6E-77C2-4B02-8B2B-C2CF9AF1A54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CBCAF-F182-4C00-A7A9-F0A1F101B9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8665235E-6E8E-47EA-AD3E-949D10FF35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C7CCE-FF56-4EC8-91F3-A22DC0B19A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CD75988-F3C8-4AF3-A8BE-5642097A7AF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/>
    </p:bldLst>
  </p:timing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Living Responsibly as an Adult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Mission, Vocation, Ministry and </a:t>
            </a:r>
            <a:r>
              <a:rPr lang="en-US" dirty="0" smtClean="0"/>
              <a:t>Lifestyle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Mission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gives our life </a:t>
            </a:r>
            <a:r>
              <a:rPr lang="en-US" dirty="0" smtClean="0"/>
              <a:t>(and </a:t>
            </a:r>
            <a:r>
              <a:rPr lang="en-US" dirty="0"/>
              <a:t>how we live </a:t>
            </a:r>
            <a:r>
              <a:rPr lang="en-US" dirty="0" smtClean="0"/>
              <a:t>it) </a:t>
            </a:r>
            <a:r>
              <a:rPr lang="en-US" dirty="0"/>
              <a:t>purpose.</a:t>
            </a:r>
          </a:p>
          <a:p>
            <a:r>
              <a:rPr lang="en-US" dirty="0"/>
              <a:t>It is the key to happiness and fulfillment.</a:t>
            </a:r>
          </a:p>
          <a:p>
            <a:r>
              <a:rPr lang="en-US" dirty="0"/>
              <a:t>Each of us has a purpose in life that only we can live.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 to Ask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/>
              <a:t>Why am I on this earth?</a:t>
            </a:r>
          </a:p>
          <a:p>
            <a:pPr lvl="1"/>
            <a:r>
              <a:rPr lang="en-US"/>
              <a:t>How did I get to be the person I am today?</a:t>
            </a:r>
          </a:p>
          <a:p>
            <a:pPr lvl="1"/>
            <a:r>
              <a:rPr lang="en-US"/>
              <a:t>Where am I ultimately going?</a:t>
            </a:r>
          </a:p>
          <a:p>
            <a:pPr lvl="1"/>
            <a:r>
              <a:rPr lang="en-US"/>
              <a:t>Where do I look for meaning and fulfillment?</a:t>
            </a:r>
          </a:p>
          <a:p>
            <a:endParaRPr lang="en-US"/>
          </a:p>
          <a:p>
            <a:pPr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Vocation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A </a:t>
            </a:r>
            <a:r>
              <a:rPr lang="en-US" sz="2800" dirty="0" smtClean="0"/>
              <a:t>calling</a:t>
            </a:r>
            <a:endParaRPr lang="en-US" sz="2800" dirty="0"/>
          </a:p>
          <a:p>
            <a:pPr lvl="1"/>
            <a:r>
              <a:rPr lang="en-US" sz="2400" dirty="0"/>
              <a:t>God’s invitation to us to love and serve in a particular way.</a:t>
            </a:r>
          </a:p>
          <a:p>
            <a:pPr lvl="2"/>
            <a:r>
              <a:rPr lang="en-US" sz="2000" dirty="0"/>
              <a:t>Living out our full potential.</a:t>
            </a:r>
          </a:p>
          <a:p>
            <a:pPr lvl="2"/>
            <a:r>
              <a:rPr lang="en-US" sz="2000" dirty="0"/>
              <a:t>It can be permanent or temporary.</a:t>
            </a:r>
          </a:p>
          <a:p>
            <a:pPr lvl="2"/>
            <a:r>
              <a:rPr lang="en-US" sz="2000" dirty="0"/>
              <a:t>It is being single, married or vowed/professed.</a:t>
            </a:r>
          </a:p>
          <a:p>
            <a:pPr lvl="2"/>
            <a:r>
              <a:rPr lang="en-US" sz="2000" dirty="0"/>
              <a:t>Most of us will live this way for 50+ years.</a:t>
            </a:r>
          </a:p>
          <a:p>
            <a:r>
              <a:rPr lang="en-US" sz="2800" dirty="0"/>
              <a:t>Question to ask</a:t>
            </a:r>
          </a:p>
          <a:p>
            <a:pPr lvl="1"/>
            <a:r>
              <a:rPr lang="en-US" sz="2400" dirty="0"/>
              <a:t>How do I respond to relationships and ordinary activities?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Vocation =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" indent="0">
              <a:buNone/>
            </a:pPr>
            <a:r>
              <a:rPr lang="en-US" dirty="0" smtClean="0"/>
              <a:t>“Where your greatest passions/desires meet the needs of </a:t>
            </a:r>
            <a:r>
              <a:rPr lang="en-US" smtClean="0"/>
              <a:t>the world.”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113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Ministry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way we live out our commitment to love and serve others.</a:t>
            </a:r>
          </a:p>
          <a:p>
            <a:pPr lvl="1"/>
            <a:r>
              <a:rPr lang="en-US"/>
              <a:t>Can be our job/career/occupation</a:t>
            </a:r>
          </a:p>
          <a:p>
            <a:pPr lvl="1"/>
            <a:r>
              <a:rPr lang="en-US"/>
              <a:t>Community activities</a:t>
            </a:r>
          </a:p>
          <a:p>
            <a:pPr lvl="1"/>
            <a:r>
              <a:rPr lang="en-US"/>
              <a:t>Church involvement</a:t>
            </a:r>
          </a:p>
          <a:p>
            <a:pPr lvl="1"/>
            <a:r>
              <a:rPr lang="en-US"/>
              <a:t>Charitable contributions</a:t>
            </a:r>
          </a:p>
          <a:p>
            <a:pPr lvl="1"/>
            <a:r>
              <a:rPr lang="en-US"/>
              <a:t>Family responsibilities</a:t>
            </a:r>
          </a:p>
          <a:p>
            <a:pPr lvl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Lifestyle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/>
              <a:t>How we structure our lives according to values and priorities.</a:t>
            </a:r>
          </a:p>
          <a:p>
            <a:r>
              <a:rPr lang="en-US" sz="2800"/>
              <a:t>The entire way we choose to live our vocation</a:t>
            </a:r>
          </a:p>
          <a:p>
            <a:pPr lvl="1"/>
            <a:r>
              <a:rPr lang="en-US" sz="2400"/>
              <a:t>Where we live</a:t>
            </a:r>
          </a:p>
          <a:p>
            <a:pPr lvl="1"/>
            <a:r>
              <a:rPr lang="en-US" sz="2400"/>
              <a:t>With whom we live</a:t>
            </a:r>
          </a:p>
          <a:p>
            <a:pPr lvl="1"/>
            <a:r>
              <a:rPr lang="en-US" sz="2400"/>
              <a:t>What we own</a:t>
            </a:r>
          </a:p>
          <a:p>
            <a:pPr lvl="1"/>
            <a:r>
              <a:rPr lang="en-US" sz="2400"/>
              <a:t>What we do in our leisure time</a:t>
            </a:r>
          </a:p>
          <a:p>
            <a:pPr lvl="1"/>
            <a:r>
              <a:rPr lang="en-US" sz="2400"/>
              <a:t>Our relationship with a higher being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8800"/>
            <a:ext cx="9144000" cy="4525963"/>
          </a:xfrm>
        </p:spPr>
        <p:txBody>
          <a:bodyPr>
            <a:normAutofit/>
          </a:bodyPr>
          <a:lstStyle/>
          <a:p>
            <a:pPr marL="36576" indent="0" algn="ctr">
              <a:buNone/>
            </a:pPr>
            <a:endParaRPr lang="en-US" sz="3800" smtClean="0"/>
          </a:p>
          <a:p>
            <a:pPr marL="36576" indent="0" algn="ctr">
              <a:buNone/>
            </a:pPr>
            <a:r>
              <a:rPr lang="en-US" sz="3800" smtClean="0"/>
              <a:t>We </a:t>
            </a:r>
            <a:r>
              <a:rPr lang="en-US" sz="3800" dirty="0" smtClean="0"/>
              <a:t>can’t be our self by ourselves</a:t>
            </a:r>
          </a:p>
          <a:p>
            <a:pPr marL="36576" indent="0" algn="ctr">
              <a:buNone/>
            </a:pPr>
            <a:r>
              <a:rPr lang="en-US" sz="2800" dirty="0" smtClean="0"/>
              <a:t>(need for relationship)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93737706"/>
      </p:ext>
    </p:extLst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</TotalTime>
  <Words>245</Words>
  <Application>Microsoft Office PowerPoint</Application>
  <PresentationFormat>On-screen Show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Technic</vt:lpstr>
      <vt:lpstr>Living Responsibly as an Adult</vt:lpstr>
      <vt:lpstr>Mission</vt:lpstr>
      <vt:lpstr>Questions to Ask </vt:lpstr>
      <vt:lpstr>Vocation</vt:lpstr>
      <vt:lpstr>Vocation =</vt:lpstr>
      <vt:lpstr>Ministry</vt:lpstr>
      <vt:lpstr>Lifestyle</vt:lpstr>
      <vt:lpstr>PowerPoint Presentation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Living Responsibly as an Adult</dc:title>
  <dc:creator>Rita M. Boeke</dc:creator>
  <cp:lastModifiedBy>Saint Viator</cp:lastModifiedBy>
  <cp:revision>12</cp:revision>
  <cp:lastPrinted>2013-01-24T17:21:54Z</cp:lastPrinted>
  <dcterms:created xsi:type="dcterms:W3CDTF">2006-01-17T23:00:39Z</dcterms:created>
  <dcterms:modified xsi:type="dcterms:W3CDTF">2014-01-24T13:54:38Z</dcterms:modified>
</cp:coreProperties>
</file>