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3697A-DF35-4F42-80F1-1D56B2C3BD37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C2A01-7DF6-4B32-85A3-3EC95D55D0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C2A01-7DF6-4B32-85A3-3EC95D55D05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C2A01-7DF6-4B32-85A3-3EC95D55D05B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C2A01-7DF6-4B32-85A3-3EC95D55D05B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C2A01-7DF6-4B32-85A3-3EC95D55D05B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C2A01-7DF6-4B32-85A3-3EC95D55D05B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AF670AE-0B34-4018-B488-83F5C58C150D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058466A-FA5A-473A-AF81-26ED2D1E202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F670AE-0B34-4018-B488-83F5C58C150D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58466A-FA5A-473A-AF81-26ED2D1E2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AF670AE-0B34-4018-B488-83F5C58C150D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058466A-FA5A-473A-AF81-26ED2D1E2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F670AE-0B34-4018-B488-83F5C58C150D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58466A-FA5A-473A-AF81-26ED2D1E2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F670AE-0B34-4018-B488-83F5C58C150D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058466A-FA5A-473A-AF81-26ED2D1E202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F670AE-0B34-4018-B488-83F5C58C150D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58466A-FA5A-473A-AF81-26ED2D1E2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F670AE-0B34-4018-B488-83F5C58C150D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58466A-FA5A-473A-AF81-26ED2D1E2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F670AE-0B34-4018-B488-83F5C58C150D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58466A-FA5A-473A-AF81-26ED2D1E2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F670AE-0B34-4018-B488-83F5C58C150D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58466A-FA5A-473A-AF81-26ED2D1E2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F670AE-0B34-4018-B488-83F5C58C150D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58466A-FA5A-473A-AF81-26ED2D1E20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F670AE-0B34-4018-B488-83F5C58C150D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58466A-FA5A-473A-AF81-26ED2D1E202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AF670AE-0B34-4018-B488-83F5C58C150D}" type="datetimeFigureOut">
              <a:rPr lang="en-US" smtClean="0"/>
              <a:t>9/3/2012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058466A-FA5A-473A-AF81-26ED2D1E20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 Reports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Writing the Discussion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the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Write the answer to the question or the discovery that you have made.</a:t>
            </a:r>
          </a:p>
          <a:p>
            <a:r>
              <a:rPr lang="en-US" sz="3600" dirty="0" smtClean="0"/>
              <a:t>Support your answer with data from the lab.</a:t>
            </a:r>
          </a:p>
          <a:p>
            <a:r>
              <a:rPr lang="en-US" sz="3600" dirty="0" smtClean="0"/>
              <a:t>DO NOT REPEAT EVERY DATA POINT.</a:t>
            </a:r>
          </a:p>
          <a:p>
            <a:r>
              <a:rPr lang="en-US" sz="3600" dirty="0" smtClean="0"/>
              <a:t>Summarize the data instead.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the </a:t>
            </a:r>
            <a:r>
              <a:rPr lang="en-US" dirty="0" err="1" smtClean="0"/>
              <a:t>Disucssion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Do your findings support or negate your hypothesis?</a:t>
            </a:r>
          </a:p>
          <a:p>
            <a:r>
              <a:rPr lang="en-US" sz="3600" dirty="0" smtClean="0"/>
              <a:t>How?</a:t>
            </a:r>
          </a:p>
          <a:p>
            <a:r>
              <a:rPr lang="en-US" sz="3600" dirty="0" smtClean="0"/>
              <a:t>If your hypothesis is not supported, what did you learn?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the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Was your experiment valid?</a:t>
            </a:r>
          </a:p>
          <a:p>
            <a:r>
              <a:rPr lang="en-US" sz="3600" dirty="0" smtClean="0"/>
              <a:t>Identify each source of possible error and how each error might have distorted the data that you measured.</a:t>
            </a:r>
          </a:p>
          <a:p>
            <a:r>
              <a:rPr lang="en-US" sz="3600" dirty="0" smtClean="0"/>
              <a:t>Every lab has error; it is impossible to avoid it.</a:t>
            </a:r>
          </a:p>
          <a:p>
            <a:pPr lvl="1"/>
            <a:r>
              <a:rPr lang="en-US" sz="2800" dirty="0" smtClean="0"/>
              <a:t>Failure to identify possible error indicates that you do not understand the scientific process.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the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Include ways that you would extend the lab investigation.</a:t>
            </a:r>
          </a:p>
          <a:p>
            <a:pPr lvl="1"/>
            <a:r>
              <a:rPr lang="en-US" sz="2800" dirty="0" smtClean="0"/>
              <a:t>What new related questions occurred to you during the lab?</a:t>
            </a:r>
          </a:p>
          <a:p>
            <a:r>
              <a:rPr lang="en-US" sz="3600" dirty="0" smtClean="0"/>
              <a:t>What improvements would you include?</a:t>
            </a:r>
          </a:p>
          <a:p>
            <a:pPr lvl="1"/>
            <a:r>
              <a:rPr lang="en-US" sz="2800" dirty="0" smtClean="0"/>
              <a:t>Please do not include time—we don’t have any more than the </a:t>
            </a:r>
            <a:r>
              <a:rPr lang="en-US" sz="2800" smtClean="0"/>
              <a:t>schedule gives us!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</TotalTime>
  <Words>177</Words>
  <Application>Microsoft Office PowerPoint</Application>
  <PresentationFormat>On-screen Show (4:3)</PresentationFormat>
  <Paragraphs>26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Opulent</vt:lpstr>
      <vt:lpstr>Lab Reports</vt:lpstr>
      <vt:lpstr>Elements of the Discussion</vt:lpstr>
      <vt:lpstr>Elements of the Disucssion</vt:lpstr>
      <vt:lpstr>Elements of the Discussion</vt:lpstr>
      <vt:lpstr>Elements of the Discussion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Reports</dc:title>
  <dc:creator>Deb</dc:creator>
  <cp:lastModifiedBy>Deb</cp:lastModifiedBy>
  <cp:revision>2</cp:revision>
  <dcterms:created xsi:type="dcterms:W3CDTF">2012-09-03T18:10:22Z</dcterms:created>
  <dcterms:modified xsi:type="dcterms:W3CDTF">2012-09-03T18:25:47Z</dcterms:modified>
</cp:coreProperties>
</file>