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33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338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339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40" r:id="rId53"/>
    <p:sldId id="305" r:id="rId54"/>
    <p:sldId id="306" r:id="rId55"/>
    <p:sldId id="307" r:id="rId56"/>
    <p:sldId id="308" r:id="rId57"/>
    <p:sldId id="309" r:id="rId58"/>
    <p:sldId id="310" r:id="rId59"/>
    <p:sldId id="341" r:id="rId60"/>
    <p:sldId id="312" r:id="rId61"/>
    <p:sldId id="311" r:id="rId62"/>
    <p:sldId id="316" r:id="rId63"/>
    <p:sldId id="313" r:id="rId64"/>
    <p:sldId id="314" r:id="rId65"/>
    <p:sldId id="315" r:id="rId66"/>
    <p:sldId id="317" r:id="rId67"/>
    <p:sldId id="344" r:id="rId68"/>
    <p:sldId id="318" r:id="rId69"/>
    <p:sldId id="319" r:id="rId70"/>
    <p:sldId id="320" r:id="rId71"/>
    <p:sldId id="321" r:id="rId72"/>
    <p:sldId id="322" r:id="rId73"/>
    <p:sldId id="342" r:id="rId74"/>
    <p:sldId id="343" r:id="rId75"/>
    <p:sldId id="323" r:id="rId76"/>
    <p:sldId id="324" r:id="rId7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viewProps" Target="viewProps.xml"/><Relationship Id="rId81" Type="http://schemas.openxmlformats.org/officeDocument/2006/relationships/theme" Target="theme/theme1.xml"/><Relationship Id="rId82" Type="http://schemas.openxmlformats.org/officeDocument/2006/relationships/tableStyles" Target="tableStyles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printerSettings" Target="printerSettings/printerSettings1.bin"/><Relationship Id="rId79" Type="http://schemas.openxmlformats.org/officeDocument/2006/relationships/presProps" Target="presProp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33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7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76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80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13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024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990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896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08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94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725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A5CD24-C5A9-EE48-9C00-E401561C3BA3}" type="datetimeFigureOut">
              <a:rPr lang="en-US" smtClean="0"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26DCE-A592-9D47-A441-7A632B2610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56.png"/><Relationship Id="rId1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Relationship Id="rId6" Type="http://schemas.openxmlformats.org/officeDocument/2006/relationships/image" Target="../media/image51.png"/><Relationship Id="rId7" Type="http://schemas.openxmlformats.org/officeDocument/2006/relationships/image" Target="../media/image52.png"/><Relationship Id="rId8" Type="http://schemas.openxmlformats.org/officeDocument/2006/relationships/image" Target="../media/image53.png"/><Relationship Id="rId9" Type="http://schemas.openxmlformats.org/officeDocument/2006/relationships/image" Target="../media/image54.png"/><Relationship Id="rId10" Type="http://schemas.openxmlformats.org/officeDocument/2006/relationships/image" Target="../media/image55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png"/><Relationship Id="rId3" Type="http://schemas.openxmlformats.org/officeDocument/2006/relationships/image" Target="../media/image6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png"/><Relationship Id="rId3" Type="http://schemas.openxmlformats.org/officeDocument/2006/relationships/image" Target="../media/image69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png"/><Relationship Id="rId3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png"/><Relationship Id="rId3" Type="http://schemas.openxmlformats.org/officeDocument/2006/relationships/image" Target="../media/image80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86593" y="1336925"/>
            <a:ext cx="6783854" cy="3785652"/>
          </a:xfrm>
          <a:prstGeom prst="rect">
            <a:avLst/>
          </a:prstGeom>
          <a:noFill/>
          <a:ln w="38100">
            <a:solidFill>
              <a:schemeClr val="tx2">
                <a:lumMod val="50000"/>
              </a:schemeClr>
            </a:solidFill>
          </a:ln>
          <a:scene3d>
            <a:camera prst="isometricOffAxis1Right"/>
            <a:lightRig rig="threePt" dir="t"/>
          </a:scene3d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US" sz="80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raggadocio"/>
                <a:cs typeface="Braggadocio"/>
              </a:rPr>
              <a:t>La </a:t>
            </a:r>
            <a:r>
              <a:rPr lang="en-US" sz="80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raggadocio"/>
                <a:cs typeface="Braggadocio"/>
              </a:rPr>
              <a:t>Ropa</a:t>
            </a:r>
            <a:endParaRPr lang="en-US" sz="8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raggadocio"/>
              <a:cs typeface="Braggadocio"/>
            </a:endParaRPr>
          </a:p>
          <a:p>
            <a:pPr algn="ctr"/>
            <a:r>
              <a:rPr lang="en-US" sz="8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raggadocio"/>
                <a:cs typeface="Braggadocio"/>
              </a:rPr>
              <a:t>Español</a:t>
            </a:r>
            <a:r>
              <a:rPr lang="en-US" sz="8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Braggadocio"/>
                <a:cs typeface="Braggadocio"/>
              </a:rPr>
              <a:t> 2R</a:t>
            </a:r>
            <a:endParaRPr lang="en-US" sz="8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Braggadocio"/>
              <a:cs typeface="Braggadocio"/>
            </a:endParaRPr>
          </a:p>
        </p:txBody>
      </p:sp>
    </p:spTree>
    <p:extLst>
      <p:ext uri="{BB962C8B-B14F-4D97-AF65-F5344CB8AC3E}">
        <p14:creationId xmlns:p14="http://schemas.microsoft.com/office/powerpoint/2010/main" val="1805634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13733" cy="51137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00" y="508000"/>
            <a:ext cx="4673600" cy="635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4345" y="934981"/>
            <a:ext cx="402186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Comic Sans MS"/>
                <a:cs typeface="Comic Sans MS"/>
              </a:rPr>
              <a:t>l</a:t>
            </a:r>
            <a:r>
              <a:rPr lang="en-US" sz="54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a </a:t>
            </a:r>
            <a:r>
              <a:rPr lang="en-US" sz="54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camisa</a:t>
            </a:r>
            <a:endParaRPr lang="en-US" sz="5400" b="1" dirty="0" smtClean="0">
              <a:solidFill>
                <a:schemeClr val="bg1"/>
              </a:solidFill>
              <a:latin typeface="Comic Sans MS"/>
              <a:cs typeface="Comic Sans MS"/>
            </a:endParaRPr>
          </a:p>
          <a:p>
            <a:r>
              <a:rPr lang="en-US" sz="54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de manga</a:t>
            </a:r>
          </a:p>
          <a:p>
            <a:r>
              <a:rPr lang="en-US" sz="5400" b="1" dirty="0" smtClean="0">
                <a:latin typeface="Comic Sans MS"/>
                <a:cs typeface="Comic Sans MS"/>
              </a:rPr>
              <a:t> </a:t>
            </a:r>
            <a:r>
              <a:rPr lang="en-US" sz="54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corta</a:t>
            </a:r>
            <a:endParaRPr lang="en-US" sz="54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3733" y="2646174"/>
            <a:ext cx="36355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Comic Sans MS"/>
                <a:cs typeface="Comic Sans MS"/>
              </a:rPr>
              <a:t>la </a:t>
            </a:r>
            <a:r>
              <a:rPr lang="en-US" sz="6000" b="1" dirty="0" err="1" smtClean="0">
                <a:latin typeface="Comic Sans MS"/>
                <a:cs typeface="Comic Sans MS"/>
              </a:rPr>
              <a:t>camisa</a:t>
            </a:r>
            <a:endParaRPr lang="en-US" sz="6000" b="1" dirty="0" smtClean="0">
              <a:latin typeface="Comic Sans MS"/>
              <a:cs typeface="Comic Sans MS"/>
            </a:endParaRPr>
          </a:p>
          <a:p>
            <a:r>
              <a:rPr lang="en-US" sz="6000" b="1" dirty="0" smtClean="0">
                <a:latin typeface="Comic Sans MS"/>
                <a:cs typeface="Comic Sans MS"/>
              </a:rPr>
              <a:t>de manga</a:t>
            </a:r>
          </a:p>
          <a:p>
            <a:r>
              <a:rPr lang="en-US" sz="6000" b="1" dirty="0" err="1" smtClean="0">
                <a:latin typeface="Comic Sans MS"/>
                <a:cs typeface="Comic Sans MS"/>
              </a:rPr>
              <a:t>larga</a:t>
            </a:r>
            <a:endParaRPr lang="en-US" sz="6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571713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192" y="0"/>
            <a:ext cx="6875779" cy="64937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88199" y="282259"/>
            <a:ext cx="70911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camiseta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1677" y="4886601"/>
            <a:ext cx="592695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playera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37550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091" y="149431"/>
            <a:ext cx="6966191" cy="5653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6149" y="5802550"/>
            <a:ext cx="46039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corbata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85794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1081" y="284096"/>
            <a:ext cx="6400522" cy="64005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670364"/>
            <a:ext cx="550359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chaqueta</a:t>
            </a:r>
            <a:endParaRPr lang="en-US" sz="6600" b="1" dirty="0" smtClean="0">
              <a:latin typeface="Comic Sans MS"/>
              <a:cs typeface="Comic Sans MS"/>
            </a:endParaRPr>
          </a:p>
          <a:p>
            <a:r>
              <a:rPr lang="en-US" sz="6600" b="1" dirty="0" smtClean="0">
                <a:latin typeface="Comic Sans MS"/>
                <a:cs typeface="Comic Sans MS"/>
              </a:rPr>
              <a:t>(de </a:t>
            </a:r>
            <a:r>
              <a:rPr lang="en-US" sz="6600" b="1" dirty="0" err="1" smtClean="0">
                <a:latin typeface="Comic Sans MS"/>
                <a:cs typeface="Comic Sans MS"/>
              </a:rPr>
              <a:t>cuero</a:t>
            </a:r>
            <a:r>
              <a:rPr lang="en-US" sz="6600" b="1" dirty="0" smtClean="0">
                <a:latin typeface="Comic Sans MS"/>
                <a:cs typeface="Comic Sans MS"/>
              </a:rPr>
              <a:t>)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5778124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930" y="0"/>
            <a:ext cx="8159834" cy="64346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2929" y="5592247"/>
            <a:ext cx="58797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falda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58752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81" y="367655"/>
            <a:ext cx="5697270" cy="4345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6641" y="3594100"/>
            <a:ext cx="3810000" cy="32639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58137" y="599799"/>
            <a:ext cx="74858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</a:t>
            </a:r>
            <a:r>
              <a:rPr lang="en-US" sz="66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gorra</a:t>
            </a:r>
            <a:endParaRPr lang="en-US" sz="66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7761" y="4957165"/>
            <a:ext cx="35688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gorro</a:t>
            </a:r>
            <a:endParaRPr lang="en-US" sz="66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557192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503" y="0"/>
            <a:ext cx="6750435" cy="675043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52172" y="0"/>
            <a:ext cx="53977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guantes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62172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0619" y="5732363"/>
            <a:ext cx="64385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impermeable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860413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975" y="80934"/>
            <a:ext cx="6503414" cy="6503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045" y="546876"/>
            <a:ext cx="368385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</a:t>
            </a:r>
          </a:p>
          <a:p>
            <a:r>
              <a:rPr lang="en-US" sz="6600" b="1" dirty="0" smtClean="0">
                <a:latin typeface="Comic Sans MS"/>
                <a:cs typeface="Comic Sans MS"/>
              </a:rPr>
              <a:t>vaqueros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9751" y="4269160"/>
            <a:ext cx="233742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</a:t>
            </a:r>
          </a:p>
          <a:p>
            <a:r>
              <a:rPr lang="en-US" sz="6600" b="1" dirty="0" smtClean="0">
                <a:latin typeface="Comic Sans MS"/>
                <a:cs typeface="Comic Sans MS"/>
              </a:rPr>
              <a:t>jeans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25599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572" y="213884"/>
            <a:ext cx="4826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2671" y="3499668"/>
            <a:ext cx="2932113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las</a:t>
            </a:r>
            <a:endParaRPr lang="en-US" sz="6600" b="1" dirty="0" smtClean="0">
              <a:latin typeface="Comic Sans MS"/>
              <a:cs typeface="Comic Sans MS"/>
            </a:endParaRPr>
          </a:p>
          <a:p>
            <a:r>
              <a:rPr lang="en-US" sz="6600" b="1" dirty="0" smtClean="0">
                <a:latin typeface="Comic Sans MS"/>
                <a:cs typeface="Comic Sans MS"/>
              </a:rPr>
              <a:t>medias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582592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6273" y="5751017"/>
            <a:ext cx="84847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latin typeface="Comic Sans MS"/>
                <a:cs typeface="Comic Sans MS"/>
              </a:rPr>
              <a:t>r</a:t>
            </a:r>
            <a:r>
              <a:rPr lang="en-US" sz="6000" b="1" dirty="0" err="1" smtClean="0">
                <a:latin typeface="Comic Sans MS"/>
                <a:cs typeface="Comic Sans MS"/>
              </a:rPr>
              <a:t>opa</a:t>
            </a:r>
            <a:r>
              <a:rPr lang="en-US" sz="6000" b="1" dirty="0" smtClean="0">
                <a:latin typeface="Comic Sans MS"/>
                <a:cs typeface="Comic Sans MS"/>
              </a:rPr>
              <a:t> de caballeros</a:t>
            </a:r>
            <a:endParaRPr lang="en-US" sz="60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474240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09" y="0"/>
            <a:ext cx="5785491" cy="69425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516" y="1799398"/>
            <a:ext cx="4621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pantalones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12196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762" y="-14157"/>
            <a:ext cx="5521238" cy="67311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8133" y="728133"/>
            <a:ext cx="588082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pantalones</a:t>
            </a:r>
            <a:endParaRPr lang="en-US" sz="6600" b="1" dirty="0" smtClean="0">
              <a:latin typeface="Comic Sans MS"/>
              <a:cs typeface="Comic Sans MS"/>
            </a:endParaRPr>
          </a:p>
          <a:p>
            <a:r>
              <a:rPr lang="en-US" sz="6600" b="1" dirty="0" err="1" smtClean="0">
                <a:latin typeface="Comic Sans MS"/>
                <a:cs typeface="Comic Sans MS"/>
              </a:rPr>
              <a:t>cortos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12200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1376" y="0"/>
            <a:ext cx="6202624" cy="62026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185385" cy="31853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199" y="5452533"/>
            <a:ext cx="55541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las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pantuflas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94904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179" y="-6843"/>
            <a:ext cx="5932580" cy="68648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1200" y="4961467"/>
            <a:ext cx="468191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pijamas</a:t>
            </a:r>
            <a:endParaRPr lang="en-US" sz="66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55644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091" y="-1"/>
            <a:ext cx="6634483" cy="66344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86091" y="118533"/>
            <a:ext cx="6421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ropa</a:t>
            </a:r>
            <a:r>
              <a:rPr lang="en-US" sz="6600" b="1" dirty="0" smtClean="0">
                <a:latin typeface="Comic Sans MS"/>
                <a:cs typeface="Comic Sans MS"/>
              </a:rPr>
              <a:t> interior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96086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" y="874608"/>
            <a:ext cx="7974915" cy="57097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3200" y="0"/>
            <a:ext cx="53100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las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sandalias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53825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6667" y="152400"/>
            <a:ext cx="500509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sombrero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39613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11" y="201463"/>
            <a:ext cx="6516509" cy="64300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87600" y="2878667"/>
            <a:ext cx="386074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suéter</a:t>
            </a:r>
            <a:endParaRPr lang="en-US" sz="66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47577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71" y="826849"/>
            <a:ext cx="8739149" cy="5802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200" y="524933"/>
            <a:ext cx="474514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zapatos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deportivos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82946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026" y="0"/>
            <a:ext cx="514597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0267" y="1253067"/>
            <a:ext cx="2275007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traje</a:t>
            </a:r>
            <a:endParaRPr lang="en-US" sz="6600" b="1" dirty="0" smtClean="0">
              <a:latin typeface="Comic Sans MS"/>
              <a:cs typeface="Comic Sans MS"/>
            </a:endParaRPr>
          </a:p>
          <a:p>
            <a:r>
              <a:rPr lang="en-US" sz="6600" b="1" dirty="0" smtClean="0">
                <a:latin typeface="Comic Sans MS"/>
                <a:cs typeface="Comic Sans MS"/>
              </a:rPr>
              <a:t>de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baño</a:t>
            </a:r>
            <a:endParaRPr lang="en-US" sz="6600" b="1" dirty="0" smtClean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116293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2731" y="1076111"/>
            <a:ext cx="6650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FF00"/>
                </a:solidFill>
                <a:latin typeface="Comic Sans MS"/>
                <a:cs typeface="Comic Sans MS"/>
              </a:rPr>
              <a:t>r</a:t>
            </a:r>
            <a:r>
              <a:rPr lang="en-US" sz="60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opa</a:t>
            </a:r>
            <a:r>
              <a:rPr lang="en-US" sz="60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 de </a:t>
            </a:r>
            <a:r>
              <a:rPr lang="en-US" sz="60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damas</a:t>
            </a:r>
            <a:endParaRPr lang="en-US" sz="60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256339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485" y="0"/>
            <a:ext cx="5597515" cy="69319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400" y="1693333"/>
            <a:ext cx="305981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vestido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0835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069" y="781188"/>
            <a:ext cx="8102417" cy="60768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5200" y="227190"/>
            <a:ext cx="47451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zapatos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20883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80000" cy="381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8646" y="2442414"/>
            <a:ext cx="4415353" cy="441535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200" y="4284133"/>
            <a:ext cx="347722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collar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0000" y="3217333"/>
            <a:ext cx="40425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cadena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92187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62" y="-1"/>
            <a:ext cx="6848051" cy="68480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667" y="4961467"/>
            <a:ext cx="331604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anillo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15900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974" y="94987"/>
            <a:ext cx="6583346" cy="63651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400" y="5452533"/>
            <a:ext cx="41405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pulsera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146521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503668" cy="41277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0164" y="2807539"/>
            <a:ext cx="4293836" cy="40504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267" y="575733"/>
            <a:ext cx="59440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pendientes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933" y="5418667"/>
            <a:ext cx="42748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aretes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753610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262" y="0"/>
            <a:ext cx="475773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333" y="2252133"/>
            <a:ext cx="315486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reloj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571081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376" y="-10525"/>
            <a:ext cx="7251706" cy="66529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0" y="541867"/>
            <a:ext cx="354582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de </a:t>
            </a:r>
            <a:r>
              <a:rPr lang="en-US" sz="6600" b="1" dirty="0" err="1" smtClean="0">
                <a:latin typeface="Comic Sans MS"/>
                <a:cs typeface="Comic Sans MS"/>
              </a:rPr>
              <a:t>plata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18933" y="5551354"/>
            <a:ext cx="28188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de </a:t>
            </a:r>
            <a:r>
              <a:rPr lang="en-US" sz="6600" b="1" dirty="0" err="1" smtClean="0">
                <a:latin typeface="Comic Sans MS"/>
                <a:cs typeface="Comic Sans MS"/>
              </a:rPr>
              <a:t>oro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63244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557" y="131061"/>
            <a:ext cx="6466382" cy="646638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56933" y="5334000"/>
            <a:ext cx="329290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bolso</a:t>
            </a:r>
            <a:endParaRPr lang="en-US" sz="66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55424" y="2573867"/>
            <a:ext cx="431451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</a:t>
            </a:r>
            <a:r>
              <a:rPr lang="en-US" sz="6600" b="1" dirty="0" smtClean="0">
                <a:solidFill>
                  <a:srgbClr val="FFFF00"/>
                </a:solidFill>
                <a:latin typeface="Comic Sans MS"/>
                <a:cs typeface="Comic Sans MS"/>
              </a:rPr>
              <a:t>a </a:t>
            </a:r>
            <a:r>
              <a:rPr lang="en-US" sz="6600" b="1" dirty="0" err="1" smtClean="0">
                <a:solidFill>
                  <a:srgbClr val="FFFF00"/>
                </a:solidFill>
                <a:latin typeface="Comic Sans MS"/>
                <a:cs typeface="Comic Sans MS"/>
              </a:rPr>
              <a:t>cartera</a:t>
            </a:r>
            <a:endParaRPr lang="en-US" sz="6600" b="1" dirty="0">
              <a:solidFill>
                <a:srgbClr val="FFFF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35502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81" y="1164752"/>
            <a:ext cx="8783869" cy="56932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9067" y="343469"/>
            <a:ext cx="45054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cinturón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623968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3354" y="670364"/>
            <a:ext cx="33339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 Bold"/>
                <a:cs typeface="Comic Sans MS Bold"/>
              </a:rPr>
              <a:t>el </a:t>
            </a:r>
            <a:r>
              <a:rPr lang="en-US" sz="6600" b="1" dirty="0" err="1" smtClean="0">
                <a:latin typeface="Comic Sans MS Bold"/>
                <a:cs typeface="Comic Sans MS Bold"/>
              </a:rPr>
              <a:t>abrigo</a:t>
            </a:r>
            <a:endParaRPr lang="en-US" sz="6600" b="1" dirty="0">
              <a:latin typeface="Comic Sans MS Bold"/>
              <a:cs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3787474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695" y="0"/>
            <a:ext cx="8426619" cy="6048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4912" y="284096"/>
            <a:ext cx="389793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las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gafas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912" y="5621866"/>
            <a:ext cx="407275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lentes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845" y="4250267"/>
            <a:ext cx="50695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anteojos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59606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05" y="118435"/>
            <a:ext cx="7335250" cy="65650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4933" y="157202"/>
            <a:ext cx="669125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las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gafas</a:t>
            </a:r>
            <a:r>
              <a:rPr lang="en-US" sz="6600" b="1" dirty="0" smtClean="0">
                <a:latin typeface="Comic Sans MS"/>
                <a:cs typeface="Comic Sans MS"/>
              </a:rPr>
              <a:t> de sol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79387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7909" y="3623733"/>
            <a:ext cx="375618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paraguas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16602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3263" y="0"/>
            <a:ext cx="1968925" cy="1961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244" y="112015"/>
            <a:ext cx="1565653" cy="15656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3047" y="0"/>
            <a:ext cx="2640216" cy="227570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0857" y="2414066"/>
            <a:ext cx="1707717" cy="17077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2504" y="2119983"/>
            <a:ext cx="1942651" cy="1942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99047" y="4880353"/>
            <a:ext cx="1524000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8387" y="4706713"/>
            <a:ext cx="1852215" cy="185221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15089" y="1853833"/>
            <a:ext cx="2475768" cy="24757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19" y="0"/>
            <a:ext cx="2119983" cy="21199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54600" y="4724335"/>
            <a:ext cx="1443974" cy="14629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6602" y="2538634"/>
            <a:ext cx="1524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41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600"/>
            <a:ext cx="9144000" cy="61437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7999" y="529735"/>
            <a:ext cx="423847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algodón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6555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100"/>
            <a:ext cx="9144000" cy="62506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2667" y="1253067"/>
            <a:ext cx="52551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lang="en-US" sz="6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l </a:t>
            </a:r>
            <a:r>
              <a:rPr lang="en-US" sz="66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terciopelo</a:t>
            </a:r>
            <a:endParaRPr lang="en-US" sz="66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025904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5573"/>
            <a:ext cx="5715000" cy="3619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3048000"/>
            <a:ext cx="5080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4216400"/>
            <a:ext cx="1800155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lana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87466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8734" y="0"/>
            <a:ext cx="4565469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6981"/>
            <a:ext cx="4566450" cy="32477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9467" y="3708400"/>
            <a:ext cx="31065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seda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92911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1376" y="421077"/>
            <a:ext cx="5080000" cy="508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4133" y="5072671"/>
            <a:ext cx="30569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Comic Sans MS"/>
                <a:cs typeface="Comic Sans MS"/>
              </a:rPr>
              <a:t>e</a:t>
            </a:r>
            <a:r>
              <a:rPr lang="en-US" sz="6600" b="1" dirty="0" smtClean="0">
                <a:latin typeface="Comic Sans MS"/>
                <a:cs typeface="Comic Sans MS"/>
              </a:rPr>
              <a:t>l </a:t>
            </a:r>
            <a:r>
              <a:rPr lang="en-US" sz="6600" b="1" dirty="0" err="1" smtClean="0">
                <a:latin typeface="Comic Sans MS"/>
                <a:cs typeface="Comic Sans MS"/>
              </a:rPr>
              <a:t>nilón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01156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720" y="114352"/>
            <a:ext cx="6549928" cy="65499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57867" y="1236133"/>
            <a:ext cx="261389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lino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116298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632" y="133692"/>
            <a:ext cx="6333676" cy="63336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41118" y="987905"/>
            <a:ext cx="28576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 Bold"/>
                <a:cs typeface="Comic Sans MS Bold"/>
              </a:rPr>
              <a:t>la </a:t>
            </a:r>
            <a:r>
              <a:rPr lang="en-US" sz="6600" b="1" dirty="0" err="1" smtClean="0">
                <a:latin typeface="Comic Sans MS Bold"/>
                <a:cs typeface="Comic Sans MS Bold"/>
              </a:rPr>
              <a:t>bata</a:t>
            </a:r>
            <a:endParaRPr lang="en-US" sz="6600" b="1" dirty="0">
              <a:latin typeface="Comic Sans MS Bold"/>
              <a:cs typeface="Comic Sans MS Bold"/>
            </a:endParaRPr>
          </a:p>
        </p:txBody>
      </p:sp>
    </p:spTree>
    <p:extLst>
      <p:ext uri="{BB962C8B-B14F-4D97-AF65-F5344CB8AC3E}">
        <p14:creationId xmlns:p14="http://schemas.microsoft.com/office/powerpoint/2010/main" val="3284329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0"/>
            <a:ext cx="4572000" cy="457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44800"/>
            <a:ext cx="5689600" cy="4013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133" y="1049867"/>
            <a:ext cx="478730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poliéster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472837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434365" y="1127192"/>
            <a:ext cx="6836828" cy="45824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75" y="2088944"/>
            <a:ext cx="3982684" cy="44007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1733" y="321733"/>
            <a:ext cx="34565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cuero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66267" y="1879600"/>
            <a:ext cx="26486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piel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78348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8300"/>
            <a:ext cx="9144000" cy="60990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467" y="5288002"/>
            <a:ext cx="433931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plástico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35043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400"/>
            <a:ext cx="9144000" cy="60415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79800" cy="3479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64000" y="1202267"/>
            <a:ext cx="397067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caucho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50267" y="3479800"/>
            <a:ext cx="32759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goma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430313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272629" cy="68153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0934" y="1439333"/>
            <a:ext cx="663670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de un solo color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873207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067" y="467923"/>
            <a:ext cx="8209880" cy="5878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5333" y="1794933"/>
            <a:ext cx="324909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a </a:t>
            </a:r>
            <a:r>
              <a:rPr lang="en-US" sz="6600" b="1" dirty="0" err="1" smtClean="0">
                <a:latin typeface="Comic Sans MS"/>
                <a:cs typeface="Comic Sans MS"/>
              </a:rPr>
              <a:t>rayas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212969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0138" y="214606"/>
            <a:ext cx="6416256" cy="6416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79600" y="1524000"/>
            <a:ext cx="412812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a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cuadros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90978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381000"/>
            <a:ext cx="8128000" cy="6096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19199" y="3115733"/>
            <a:ext cx="546217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de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florecitas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37920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323" y="685173"/>
            <a:ext cx="7729186" cy="55344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2667" y="2116667"/>
            <a:ext cx="421946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de </a:t>
            </a:r>
            <a:r>
              <a:rPr lang="en-US" sz="6600" b="1" dirty="0" err="1" smtClean="0">
                <a:latin typeface="Comic Sans MS"/>
                <a:cs typeface="Comic Sans MS"/>
              </a:rPr>
              <a:t>bolitas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00748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08667" y="1354667"/>
            <a:ext cx="555185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rgbClr val="FFFFFF"/>
                </a:solidFill>
                <a:latin typeface="Comic Sans MS"/>
                <a:cs typeface="Comic Sans MS"/>
              </a:rPr>
              <a:t>e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stampado</a:t>
            </a:r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(a)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65592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843" y="64225"/>
            <a:ext cx="6666890" cy="66668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464097" y="1887603"/>
            <a:ext cx="30693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blusa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73448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ight_cloth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05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LJStyle589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0"/>
            <a:ext cx="4648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3900" y="2099733"/>
            <a:ext cx="336126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me </a:t>
            </a:r>
          </a:p>
          <a:p>
            <a:r>
              <a:rPr lang="en-US" sz="60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queda</a:t>
            </a:r>
            <a:r>
              <a:rPr lang="en-US" sz="60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(n</a:t>
            </a:r>
            <a:r>
              <a:rPr lang="en-US" sz="6000" b="1" dirty="0" smtClean="0">
                <a:latin typeface="Comic Sans MS"/>
                <a:cs typeface="Comic Sans MS"/>
              </a:rPr>
              <a:t>)</a:t>
            </a:r>
          </a:p>
          <a:p>
            <a:r>
              <a:rPr lang="en-US" sz="60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mal</a:t>
            </a:r>
            <a:endParaRPr lang="en-US" sz="60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29151" y="3183466"/>
            <a:ext cx="405765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me </a:t>
            </a:r>
          </a:p>
          <a:p>
            <a:r>
              <a:rPr lang="en-US" sz="66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queda</a:t>
            </a:r>
            <a:r>
              <a:rPr lang="en-US" sz="6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(n)</a:t>
            </a:r>
          </a:p>
          <a:p>
            <a:r>
              <a:rPr lang="en-US" sz="66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bien</a:t>
            </a:r>
            <a:endParaRPr lang="en-US" sz="66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86533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5184" y="2831388"/>
            <a:ext cx="5368816" cy="40266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63" y="116981"/>
            <a:ext cx="6640350" cy="32086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25601" y="1388533"/>
            <a:ext cx="31685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Comic Sans MS"/>
                <a:cs typeface="Comic Sans MS"/>
              </a:rPr>
              <a:t>f</a:t>
            </a:r>
            <a:r>
              <a:rPr lang="en-US" sz="6600" b="1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lojo</a:t>
            </a:r>
            <a:r>
              <a:rPr lang="en-US" sz="66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(a)</a:t>
            </a:r>
            <a:endParaRPr lang="en-US" sz="66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79707" y="4402666"/>
            <a:ext cx="48889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chemeClr val="bg1"/>
                </a:solidFill>
                <a:latin typeface="Comic Sans MS"/>
                <a:cs typeface="Comic Sans MS"/>
              </a:rPr>
              <a:t>a</a:t>
            </a:r>
            <a:r>
              <a:rPr lang="en-US" sz="6600" b="1" dirty="0" err="1" smtClean="0">
                <a:solidFill>
                  <a:schemeClr val="bg1"/>
                </a:solidFill>
                <a:latin typeface="Comic Sans MS"/>
                <a:cs typeface="Comic Sans MS"/>
              </a:rPr>
              <a:t>pretado</a:t>
            </a:r>
            <a:r>
              <a:rPr lang="en-US" sz="6600" b="1" dirty="0" smtClean="0">
                <a:solidFill>
                  <a:schemeClr val="bg1"/>
                </a:solidFill>
                <a:latin typeface="Comic Sans MS"/>
                <a:cs typeface="Comic Sans MS"/>
              </a:rPr>
              <a:t>(a)</a:t>
            </a:r>
            <a:endParaRPr lang="en-US" sz="6600" b="1" dirty="0">
              <a:solidFill>
                <a:schemeClr val="bg1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10061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524" y="467923"/>
            <a:ext cx="8146354" cy="577650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94000" y="4826000"/>
            <a:ext cx="359748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elegante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101103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dd_sfphotocamp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"/>
            <a:ext cx="8991600" cy="693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5200" y="258802"/>
            <a:ext cx="43847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arreglarse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5067" y="4504267"/>
            <a:ext cx="58581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yo</a:t>
            </a:r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 me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arreglo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76556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7574_M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0"/>
            <a:ext cx="66294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7867" y="174135"/>
            <a:ext cx="329042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ponerse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867" y="3691467"/>
            <a:ext cx="260811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yo</a:t>
            </a:r>
            <a:r>
              <a:rPr lang="en-US" sz="6600" b="1" dirty="0" smtClean="0">
                <a:latin typeface="Comic Sans MS"/>
                <a:cs typeface="Comic Sans MS"/>
              </a:rPr>
              <a:t> me 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pongo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7890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165" y="233961"/>
            <a:ext cx="4876929" cy="6333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400" y="778933"/>
            <a:ext cx="34094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vestirse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400" y="3742267"/>
            <a:ext cx="260811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yo</a:t>
            </a:r>
            <a:r>
              <a:rPr lang="en-US" sz="6600" b="1" dirty="0" smtClean="0">
                <a:latin typeface="Comic Sans MS"/>
                <a:cs typeface="Comic Sans MS"/>
              </a:rPr>
              <a:t> me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visto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7188157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1165" y="0"/>
            <a:ext cx="5901447" cy="6604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8667" y="575733"/>
            <a:ext cx="49745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hacer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juego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7734" y="1964267"/>
            <a:ext cx="4567852" cy="41549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camisa</a:t>
            </a:r>
            <a:endParaRPr lang="en-US" sz="6600" b="1" dirty="0" smtClean="0">
              <a:latin typeface="Comic Sans MS"/>
              <a:cs typeface="Comic Sans MS"/>
            </a:endParaRPr>
          </a:p>
          <a:p>
            <a:r>
              <a:rPr lang="en-US" sz="6600" b="1" dirty="0" err="1" smtClean="0">
                <a:latin typeface="Comic Sans MS"/>
                <a:cs typeface="Comic Sans MS"/>
              </a:rPr>
              <a:t>hace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juego</a:t>
            </a:r>
            <a:endParaRPr lang="en-US" sz="6600" b="1" dirty="0" smtClean="0">
              <a:latin typeface="Comic Sans MS"/>
              <a:cs typeface="Comic Sans MS"/>
            </a:endParaRPr>
          </a:p>
          <a:p>
            <a:r>
              <a:rPr lang="en-US" sz="6600" b="1" dirty="0" smtClean="0">
                <a:latin typeface="Comic Sans MS"/>
                <a:cs typeface="Comic Sans MS"/>
              </a:rPr>
              <a:t>con la</a:t>
            </a:r>
          </a:p>
          <a:p>
            <a:r>
              <a:rPr lang="en-US" sz="6600" b="1" dirty="0" err="1">
                <a:latin typeface="Comic Sans MS"/>
                <a:cs typeface="Comic Sans MS"/>
              </a:rPr>
              <a:t>f</a:t>
            </a:r>
            <a:r>
              <a:rPr lang="en-US" sz="6600" b="1" dirty="0" err="1" smtClean="0">
                <a:latin typeface="Comic Sans MS"/>
                <a:cs typeface="Comic Sans MS"/>
              </a:rPr>
              <a:t>alda</a:t>
            </a:r>
            <a:r>
              <a:rPr lang="en-US" sz="6600" b="1" dirty="0" smtClean="0">
                <a:latin typeface="Comic Sans MS"/>
                <a:cs typeface="Comic Sans MS"/>
              </a:rPr>
              <a:t>.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26458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733" y="1308100"/>
            <a:ext cx="5918200" cy="39415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000" y="200104"/>
            <a:ext cx="843981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calcetine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derecho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4859867"/>
            <a:ext cx="885309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no </a:t>
            </a:r>
            <a:r>
              <a:rPr lang="en-US" sz="6600" b="1" dirty="0" err="1" smtClean="0">
                <a:latin typeface="Comic Sans MS"/>
                <a:cs typeface="Comic Sans MS"/>
              </a:rPr>
              <a:t>hace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juego</a:t>
            </a:r>
            <a:r>
              <a:rPr lang="en-US" sz="6600" b="1" dirty="0" smtClean="0">
                <a:latin typeface="Comic Sans MS"/>
                <a:cs typeface="Comic Sans MS"/>
              </a:rPr>
              <a:t> con</a:t>
            </a:r>
          </a:p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calcetine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  <a:r>
              <a:rPr lang="en-US" sz="6600" b="1" dirty="0" err="1" smtClean="0">
                <a:latin typeface="Comic Sans MS"/>
                <a:cs typeface="Comic Sans MS"/>
              </a:rPr>
              <a:t>izquierdo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070163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254000"/>
            <a:ext cx="6350000" cy="635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795867"/>
            <a:ext cx="29705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caja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51366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97500" cy="3581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831" y="2556866"/>
            <a:ext cx="4301133" cy="43011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36533" y="541867"/>
            <a:ext cx="382809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cajero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6799" y="5520266"/>
            <a:ext cx="38504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cajera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401002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557" y="0"/>
            <a:ext cx="5476443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1234780" y="2116939"/>
            <a:ext cx="32104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Comic Sans MS"/>
                <a:cs typeface="Comic Sans MS"/>
              </a:rPr>
              <a:t>las</a:t>
            </a:r>
            <a:r>
              <a:rPr lang="en-US" sz="6600" b="1" dirty="0" smtClean="0">
                <a:latin typeface="Comic Sans MS"/>
                <a:cs typeface="Comic Sans MS"/>
              </a:rPr>
              <a:t> 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botas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90790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00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667" y="3996267"/>
            <a:ext cx="497988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empleada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98420" y="965200"/>
            <a:ext cx="394587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FFFFFF"/>
                </a:solidFill>
                <a:latin typeface="Comic Sans MS"/>
                <a:cs typeface="Comic Sans MS"/>
              </a:rPr>
              <a:t>l</a:t>
            </a:r>
            <a:r>
              <a:rPr lang="en-US" sz="6600" b="1" dirty="0" smtClean="0">
                <a:solidFill>
                  <a:srgbClr val="FFFFFF"/>
                </a:solidFill>
                <a:latin typeface="Comic Sans MS"/>
                <a:cs typeface="Comic Sans MS"/>
              </a:rPr>
              <a:t>a </a:t>
            </a:r>
            <a:r>
              <a:rPr lang="en-US" sz="6600" b="1" dirty="0" err="1" smtClean="0">
                <a:solidFill>
                  <a:srgbClr val="FFFFFF"/>
                </a:solidFill>
                <a:latin typeface="Comic Sans MS"/>
                <a:cs typeface="Comic Sans MS"/>
              </a:rPr>
              <a:t>cliente</a:t>
            </a:r>
            <a:endParaRPr lang="en-US" sz="6600" b="1" dirty="0">
              <a:solidFill>
                <a:srgbClr val="FFFFF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2891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053" y="451211"/>
            <a:ext cx="8395065" cy="60737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4053" y="451211"/>
            <a:ext cx="818110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talla</a:t>
            </a:r>
            <a:r>
              <a:rPr lang="en-US" sz="6600" b="1" dirty="0" smtClean="0">
                <a:latin typeface="Comic Sans MS"/>
                <a:cs typeface="Comic Sans MS"/>
              </a:rPr>
              <a:t> / el </a:t>
            </a:r>
            <a:r>
              <a:rPr lang="en-US" sz="6600" b="1" dirty="0" err="1" smtClean="0">
                <a:latin typeface="Comic Sans MS"/>
                <a:cs typeface="Comic Sans MS"/>
              </a:rPr>
              <a:t>tamaño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43860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1" y="0"/>
            <a:ext cx="4453466" cy="67886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267" y="1083733"/>
            <a:ext cx="263414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</a:p>
          <a:p>
            <a:r>
              <a:rPr lang="en-US" sz="6600" b="1" dirty="0" err="1" smtClean="0">
                <a:latin typeface="Comic Sans MS"/>
                <a:cs typeface="Comic Sans MS"/>
              </a:rPr>
              <a:t>precio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895965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95" y="1253067"/>
            <a:ext cx="8661779" cy="518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80070" y="331337"/>
            <a:ext cx="30068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b="1" dirty="0">
                <a:latin typeface="Comic Sans MS"/>
                <a:cs typeface="Comic Sans MS"/>
              </a:rPr>
              <a:t>gratis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263633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7664" y="524933"/>
            <a:ext cx="7916335" cy="63330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7067" y="304801"/>
            <a:ext cx="5274138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el </a:t>
            </a:r>
            <a:r>
              <a:rPr lang="en-US" sz="6600" b="1" dirty="0" err="1" smtClean="0">
                <a:latin typeface="Comic Sans MS"/>
                <a:cs typeface="Comic Sans MS"/>
              </a:rPr>
              <a:t>descuento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64148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116" y="0"/>
            <a:ext cx="4432541" cy="68192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8752" y="1850535"/>
            <a:ext cx="34507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venta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8752" y="3471333"/>
            <a:ext cx="387809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oferta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5859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0"/>
            <a:ext cx="5715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0933" y="897467"/>
            <a:ext cx="353590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ganga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0933" y="2680269"/>
            <a:ext cx="391777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rebaja</a:t>
            </a:r>
            <a:endParaRPr lang="en-US" sz="6600" b="1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0933" y="4199467"/>
            <a:ext cx="536795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liquidación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8322243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89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flipH="1">
            <a:off x="2663599" y="3845772"/>
            <a:ext cx="368670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la </a:t>
            </a:r>
            <a:r>
              <a:rPr lang="en-US" sz="6600" b="1" dirty="0" err="1" smtClean="0">
                <a:latin typeface="Comic Sans MS"/>
                <a:cs typeface="Comic Sans MS"/>
              </a:rPr>
              <a:t>bufanda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995513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625" y="-51585"/>
            <a:ext cx="6310155" cy="62965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5465" y="5486400"/>
            <a:ext cx="72675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omic Sans MS"/>
                <a:cs typeface="Comic Sans MS"/>
              </a:rPr>
              <a:t>los </a:t>
            </a:r>
            <a:r>
              <a:rPr lang="en-US" sz="6600" b="1" dirty="0" err="1" smtClean="0">
                <a:latin typeface="Comic Sans MS"/>
                <a:cs typeface="Comic Sans MS"/>
              </a:rPr>
              <a:t>calcetines</a:t>
            </a:r>
            <a:endParaRPr lang="en-US" sz="6600" b="1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289819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249</Words>
  <Application>Microsoft Macintosh PowerPoint</Application>
  <PresentationFormat>On-screen Show (4:3)</PresentationFormat>
  <Paragraphs>129</Paragraphs>
  <Slides>76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</dc:creator>
  <cp:lastModifiedBy>G</cp:lastModifiedBy>
  <cp:revision>72</cp:revision>
  <dcterms:created xsi:type="dcterms:W3CDTF">2011-08-14T02:23:10Z</dcterms:created>
  <dcterms:modified xsi:type="dcterms:W3CDTF">2011-08-16T00:41:09Z</dcterms:modified>
</cp:coreProperties>
</file>