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33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38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39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40" r:id="rId53"/>
    <p:sldId id="305" r:id="rId54"/>
    <p:sldId id="306" r:id="rId55"/>
    <p:sldId id="307" r:id="rId56"/>
    <p:sldId id="308" r:id="rId57"/>
    <p:sldId id="309" r:id="rId58"/>
    <p:sldId id="310" r:id="rId59"/>
    <p:sldId id="341" r:id="rId60"/>
    <p:sldId id="312" r:id="rId61"/>
    <p:sldId id="311" r:id="rId62"/>
    <p:sldId id="316" r:id="rId63"/>
    <p:sldId id="313" r:id="rId64"/>
    <p:sldId id="314" r:id="rId65"/>
    <p:sldId id="315" r:id="rId66"/>
    <p:sldId id="317" r:id="rId67"/>
    <p:sldId id="344" r:id="rId68"/>
    <p:sldId id="318" r:id="rId69"/>
    <p:sldId id="319" r:id="rId70"/>
    <p:sldId id="320" r:id="rId71"/>
    <p:sldId id="321" r:id="rId72"/>
    <p:sldId id="322" r:id="rId73"/>
    <p:sldId id="342" r:id="rId74"/>
    <p:sldId id="343" r:id="rId75"/>
    <p:sldId id="323" r:id="rId76"/>
    <p:sldId id="324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9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33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7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0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3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2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9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9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0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9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2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5CD24-C5A9-EE48-9C00-E401561C3BA3}" type="datetimeFigureOut">
              <a:rPr lang="en-US" smtClean="0"/>
              <a:t>8/15/11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26DCE-A592-9D47-A441-7A632B261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6593" y="1336925"/>
            <a:ext cx="6783854" cy="3785652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ggadocio"/>
                <a:cs typeface="Braggadocio"/>
              </a:rPr>
              <a:t>La </a:t>
            </a:r>
            <a:r>
              <a:rPr lang="en-US" sz="8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ggadocio"/>
                <a:cs typeface="Braggadocio"/>
              </a:rPr>
              <a:t>Ropa</a:t>
            </a:r>
            <a:endParaRPr lang="en-US" sz="8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aggadocio"/>
              <a:cs typeface="Braggadocio"/>
            </a:endParaRPr>
          </a:p>
          <a:p>
            <a:pPr algn="ctr"/>
            <a:r>
              <a:rPr lang="en-US" sz="8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ggadocio"/>
                <a:cs typeface="Braggadocio"/>
              </a:rPr>
              <a:t>Español</a:t>
            </a:r>
            <a:r>
              <a:rPr lang="en-US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ggadocio"/>
                <a:cs typeface="Braggadocio"/>
              </a:rPr>
              <a:t> 2R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aggadocio"/>
              <a:cs typeface="Braggadocio"/>
            </a:endParaRPr>
          </a:p>
        </p:txBody>
      </p:sp>
    </p:spTree>
    <p:extLst>
      <p:ext uri="{BB962C8B-B14F-4D97-AF65-F5344CB8AC3E}">
        <p14:creationId xmlns:p14="http://schemas.microsoft.com/office/powerpoint/2010/main" val="180563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13733" cy="5113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508000"/>
            <a:ext cx="4673600" cy="635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345" y="934981"/>
            <a:ext cx="40218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 MS"/>
                <a:cs typeface="Comic Sans MS"/>
              </a:rPr>
              <a:t>l</a:t>
            </a:r>
            <a:r>
              <a:rPr lang="en-US" sz="5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a </a:t>
            </a:r>
            <a:r>
              <a:rPr lang="en-US" sz="54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camisa</a:t>
            </a:r>
            <a:endParaRPr lang="en-US" sz="5400" b="1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en-US" sz="5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de manga</a:t>
            </a:r>
          </a:p>
          <a:p>
            <a:r>
              <a:rPr lang="en-US" sz="5400" b="1" dirty="0" smtClean="0">
                <a:latin typeface="Comic Sans MS"/>
                <a:cs typeface="Comic Sans MS"/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corta</a:t>
            </a:r>
            <a:endParaRPr lang="en-US" sz="54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3733" y="2646174"/>
            <a:ext cx="36355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omic Sans MS"/>
                <a:cs typeface="Comic Sans MS"/>
              </a:rPr>
              <a:t>la </a:t>
            </a:r>
            <a:r>
              <a:rPr lang="en-US" sz="6000" b="1" dirty="0" err="1" smtClean="0">
                <a:latin typeface="Comic Sans MS"/>
                <a:cs typeface="Comic Sans MS"/>
              </a:rPr>
              <a:t>camisa</a:t>
            </a:r>
            <a:endParaRPr lang="en-US" sz="6000" b="1" dirty="0" smtClean="0">
              <a:latin typeface="Comic Sans MS"/>
              <a:cs typeface="Comic Sans MS"/>
            </a:endParaRPr>
          </a:p>
          <a:p>
            <a:r>
              <a:rPr lang="en-US" sz="6000" b="1" dirty="0" smtClean="0">
                <a:latin typeface="Comic Sans MS"/>
                <a:cs typeface="Comic Sans MS"/>
              </a:rPr>
              <a:t>de manga</a:t>
            </a:r>
          </a:p>
          <a:p>
            <a:r>
              <a:rPr lang="en-US" sz="6000" b="1" dirty="0" err="1" smtClean="0">
                <a:latin typeface="Comic Sans MS"/>
                <a:cs typeface="Comic Sans MS"/>
              </a:rPr>
              <a:t>larga</a:t>
            </a:r>
            <a:endParaRPr lang="en-US" sz="60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7171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92" y="0"/>
            <a:ext cx="6875779" cy="6493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8199" y="282259"/>
            <a:ext cx="7091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camiseta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677" y="4886601"/>
            <a:ext cx="5926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playera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3755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91" y="149431"/>
            <a:ext cx="6966191" cy="5653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149" y="5802550"/>
            <a:ext cx="46039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corbata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8579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081" y="284096"/>
            <a:ext cx="6400522" cy="6400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0364"/>
            <a:ext cx="55035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chaqueta</a:t>
            </a:r>
            <a:endParaRPr lang="en-US" sz="6600" b="1" dirty="0" smtClean="0">
              <a:latin typeface="Comic Sans MS"/>
              <a:cs typeface="Comic Sans MS"/>
            </a:endParaRPr>
          </a:p>
          <a:p>
            <a:r>
              <a:rPr lang="en-US" sz="6600" b="1" dirty="0" smtClean="0">
                <a:latin typeface="Comic Sans MS"/>
                <a:cs typeface="Comic Sans MS"/>
              </a:rPr>
              <a:t>(de </a:t>
            </a:r>
            <a:r>
              <a:rPr lang="en-US" sz="6600" b="1" dirty="0" err="1" smtClean="0">
                <a:latin typeface="Comic Sans MS"/>
                <a:cs typeface="Comic Sans MS"/>
              </a:rPr>
              <a:t>cuero</a:t>
            </a:r>
            <a:r>
              <a:rPr lang="en-US" sz="6600" b="1" dirty="0" smtClean="0">
                <a:latin typeface="Comic Sans MS"/>
                <a:cs typeface="Comic Sans MS"/>
              </a:rPr>
              <a:t>)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7781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30" y="0"/>
            <a:ext cx="8159834" cy="6434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929" y="5592247"/>
            <a:ext cx="5879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falda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5875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1" y="367655"/>
            <a:ext cx="5697270" cy="434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641" y="3594100"/>
            <a:ext cx="3810000" cy="3263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8137" y="599799"/>
            <a:ext cx="7485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</a:t>
            </a:r>
            <a:r>
              <a:rPr lang="en-US" sz="6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gorra</a:t>
            </a:r>
            <a:endParaRPr lang="en-US" sz="6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761" y="4957165"/>
            <a:ext cx="356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gorro</a:t>
            </a:r>
            <a:endParaRPr lang="en-US" sz="6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5571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03" y="0"/>
            <a:ext cx="6750435" cy="67504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2172" y="0"/>
            <a:ext cx="5397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 </a:t>
            </a:r>
            <a:r>
              <a:rPr lang="en-US" sz="6600" b="1" dirty="0" err="1" smtClean="0">
                <a:latin typeface="Comic Sans MS"/>
                <a:cs typeface="Comic Sans MS"/>
              </a:rPr>
              <a:t>guantes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6217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0619" y="5732363"/>
            <a:ext cx="6438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impermeable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604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75" y="80934"/>
            <a:ext cx="6503414" cy="6503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045" y="546876"/>
            <a:ext cx="36838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</a:t>
            </a:r>
          </a:p>
          <a:p>
            <a:r>
              <a:rPr lang="en-US" sz="6600" b="1" dirty="0" smtClean="0">
                <a:latin typeface="Comic Sans MS"/>
                <a:cs typeface="Comic Sans MS"/>
              </a:rPr>
              <a:t>vaqueros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9751" y="4269160"/>
            <a:ext cx="233742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</a:t>
            </a:r>
          </a:p>
          <a:p>
            <a:r>
              <a:rPr lang="en-US" sz="6600" b="1" dirty="0" smtClean="0">
                <a:latin typeface="Comic Sans MS"/>
                <a:cs typeface="Comic Sans MS"/>
              </a:rPr>
              <a:t>jeans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25599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572" y="213884"/>
            <a:ext cx="4826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671" y="3499668"/>
            <a:ext cx="293211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las</a:t>
            </a:r>
            <a:endParaRPr lang="en-US" sz="6600" b="1" dirty="0" smtClean="0">
              <a:latin typeface="Comic Sans MS"/>
              <a:cs typeface="Comic Sans MS"/>
            </a:endParaRPr>
          </a:p>
          <a:p>
            <a:r>
              <a:rPr lang="en-US" sz="6600" b="1" dirty="0" smtClean="0">
                <a:latin typeface="Comic Sans MS"/>
                <a:cs typeface="Comic Sans MS"/>
              </a:rPr>
              <a:t>medias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8259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273" y="5751017"/>
            <a:ext cx="8484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Comic Sans MS"/>
                <a:cs typeface="Comic Sans MS"/>
              </a:rPr>
              <a:t>r</a:t>
            </a:r>
            <a:r>
              <a:rPr lang="en-US" sz="6000" b="1" dirty="0" err="1" smtClean="0">
                <a:latin typeface="Comic Sans MS"/>
                <a:cs typeface="Comic Sans MS"/>
              </a:rPr>
              <a:t>opa</a:t>
            </a:r>
            <a:r>
              <a:rPr lang="en-US" sz="6000" b="1" dirty="0" smtClean="0">
                <a:latin typeface="Comic Sans MS"/>
                <a:cs typeface="Comic Sans MS"/>
              </a:rPr>
              <a:t> de caballeros</a:t>
            </a:r>
            <a:endParaRPr lang="en-US" sz="60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4742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09" y="0"/>
            <a:ext cx="5785491" cy="6942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516" y="1799398"/>
            <a:ext cx="4621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pantalones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1219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762" y="-14157"/>
            <a:ext cx="5521238" cy="6731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133" y="728133"/>
            <a:ext cx="588082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 </a:t>
            </a:r>
            <a:r>
              <a:rPr lang="en-US" sz="6600" b="1" dirty="0" err="1" smtClean="0">
                <a:latin typeface="Comic Sans MS"/>
                <a:cs typeface="Comic Sans MS"/>
              </a:rPr>
              <a:t>pantalones</a:t>
            </a:r>
            <a:endParaRPr lang="en-US" sz="6600" b="1" dirty="0" smtClean="0">
              <a:latin typeface="Comic Sans MS"/>
              <a:cs typeface="Comic Sans MS"/>
            </a:endParaRPr>
          </a:p>
          <a:p>
            <a:r>
              <a:rPr lang="en-US" sz="6600" b="1" dirty="0" err="1" smtClean="0">
                <a:latin typeface="Comic Sans MS"/>
                <a:cs typeface="Comic Sans MS"/>
              </a:rPr>
              <a:t>cortos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1220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376" y="0"/>
            <a:ext cx="6202624" cy="6202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85385" cy="3185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199" y="5452533"/>
            <a:ext cx="5554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las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  <a:r>
              <a:rPr lang="en-US" sz="6600" b="1" dirty="0" err="1" smtClean="0">
                <a:latin typeface="Comic Sans MS"/>
                <a:cs typeface="Comic Sans MS"/>
              </a:rPr>
              <a:t>pantuflas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9490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79" y="-6843"/>
            <a:ext cx="5932580" cy="6864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4961467"/>
            <a:ext cx="46819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los </a:t>
            </a:r>
            <a:r>
              <a:rPr lang="en-US" sz="66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pijamas</a:t>
            </a:r>
            <a:endParaRPr lang="en-US" sz="6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5564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091" y="-1"/>
            <a:ext cx="6634483" cy="6634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6091" y="118533"/>
            <a:ext cx="6421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ropa</a:t>
            </a:r>
            <a:r>
              <a:rPr lang="en-US" sz="6600" b="1" dirty="0" smtClean="0">
                <a:latin typeface="Comic Sans MS"/>
                <a:cs typeface="Comic Sans MS"/>
              </a:rPr>
              <a:t> interior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9608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874608"/>
            <a:ext cx="7974915" cy="5709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200" y="0"/>
            <a:ext cx="5310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las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  <a:r>
              <a:rPr lang="en-US" sz="6600" b="1" dirty="0" err="1" smtClean="0">
                <a:latin typeface="Comic Sans MS"/>
                <a:cs typeface="Comic Sans MS"/>
              </a:rPr>
              <a:t>sandalias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5382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667" y="152400"/>
            <a:ext cx="50050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sombrero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3961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11" y="201463"/>
            <a:ext cx="6516509" cy="6430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7600" y="2878667"/>
            <a:ext cx="38607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suéter</a:t>
            </a:r>
            <a:endParaRPr lang="en-US" sz="6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7577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1" y="826849"/>
            <a:ext cx="8739149" cy="5802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24933"/>
            <a:ext cx="47451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 </a:t>
            </a:r>
            <a:r>
              <a:rPr lang="en-US" sz="6600" b="1" dirty="0" err="1" smtClean="0">
                <a:latin typeface="Comic Sans MS"/>
                <a:cs typeface="Comic Sans MS"/>
              </a:rPr>
              <a:t>zapatos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deportivos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8294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026" y="0"/>
            <a:ext cx="51459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267" y="1253067"/>
            <a:ext cx="2275007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traje</a:t>
            </a:r>
            <a:endParaRPr lang="en-US" sz="6600" b="1" dirty="0" smtClean="0">
              <a:latin typeface="Comic Sans MS"/>
              <a:cs typeface="Comic Sans MS"/>
            </a:endParaRPr>
          </a:p>
          <a:p>
            <a:r>
              <a:rPr lang="en-US" sz="6600" b="1" dirty="0" smtClean="0">
                <a:latin typeface="Comic Sans MS"/>
                <a:cs typeface="Comic Sans MS"/>
              </a:rPr>
              <a:t>de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baño</a:t>
            </a:r>
            <a:endParaRPr lang="en-US" sz="6600" b="1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1162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2731" y="1076111"/>
            <a:ext cx="6650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Comic Sans MS"/>
                <a:cs typeface="Comic Sans MS"/>
              </a:rPr>
              <a:t>r</a:t>
            </a:r>
            <a:r>
              <a:rPr lang="en-US" sz="6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opa</a:t>
            </a:r>
            <a:r>
              <a:rPr lang="en-US" sz="60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de </a:t>
            </a:r>
            <a:r>
              <a:rPr lang="en-US" sz="60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damas</a:t>
            </a:r>
            <a:endParaRPr lang="en-US" sz="60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2563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485" y="0"/>
            <a:ext cx="5597515" cy="6931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400" y="1693333"/>
            <a:ext cx="30598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vestido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0835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69" y="781188"/>
            <a:ext cx="8102417" cy="60768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5200" y="227190"/>
            <a:ext cx="47451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 </a:t>
            </a:r>
            <a:r>
              <a:rPr lang="en-US" sz="6600" b="1" dirty="0" err="1" smtClean="0">
                <a:latin typeface="Comic Sans MS"/>
                <a:cs typeface="Comic Sans MS"/>
              </a:rPr>
              <a:t>zapatos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2088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646" y="2442414"/>
            <a:ext cx="4415353" cy="4415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200" y="4284133"/>
            <a:ext cx="34772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collar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0" y="3217333"/>
            <a:ext cx="40425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cadena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218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62" y="-1"/>
            <a:ext cx="6848051" cy="6848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67" y="4961467"/>
            <a:ext cx="33160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anillo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1590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74" y="94987"/>
            <a:ext cx="6583346" cy="6365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400" y="5452533"/>
            <a:ext cx="41405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pulsera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1465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503668" cy="4127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164" y="2807539"/>
            <a:ext cx="4293836" cy="40504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267" y="575733"/>
            <a:ext cx="59440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 </a:t>
            </a:r>
            <a:r>
              <a:rPr lang="en-US" sz="6600" b="1" dirty="0" err="1" smtClean="0">
                <a:latin typeface="Comic Sans MS"/>
                <a:cs typeface="Comic Sans MS"/>
              </a:rPr>
              <a:t>pendientes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933" y="5418667"/>
            <a:ext cx="42748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 </a:t>
            </a:r>
            <a:r>
              <a:rPr lang="en-US" sz="6600" b="1" dirty="0" err="1" smtClean="0">
                <a:latin typeface="Comic Sans MS"/>
                <a:cs typeface="Comic Sans MS"/>
              </a:rPr>
              <a:t>aretes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5361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262" y="0"/>
            <a:ext cx="47577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333" y="2252133"/>
            <a:ext cx="31548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reloj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5710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76" y="-10525"/>
            <a:ext cx="7251706" cy="6652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541867"/>
            <a:ext cx="35458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de </a:t>
            </a:r>
            <a:r>
              <a:rPr lang="en-US" sz="6600" b="1" dirty="0" err="1" smtClean="0">
                <a:latin typeface="Comic Sans MS"/>
                <a:cs typeface="Comic Sans MS"/>
              </a:rPr>
              <a:t>plata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8933" y="5551354"/>
            <a:ext cx="2818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de </a:t>
            </a:r>
            <a:r>
              <a:rPr lang="en-US" sz="6600" b="1" dirty="0" err="1" smtClean="0">
                <a:latin typeface="Comic Sans MS"/>
                <a:cs typeface="Comic Sans MS"/>
              </a:rPr>
              <a:t>oro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6324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557" y="131061"/>
            <a:ext cx="6466382" cy="6466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6933" y="5334000"/>
            <a:ext cx="32929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bolso</a:t>
            </a:r>
            <a:endParaRPr lang="en-US" sz="6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5424" y="2573867"/>
            <a:ext cx="43145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</a:t>
            </a:r>
            <a:r>
              <a:rPr lang="en-US" sz="6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a </a:t>
            </a:r>
            <a:r>
              <a:rPr lang="en-US" sz="66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cartera</a:t>
            </a:r>
            <a:endParaRPr lang="en-US" sz="66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3550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81" y="1164752"/>
            <a:ext cx="8783869" cy="5693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9067" y="343469"/>
            <a:ext cx="45054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cinturón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6239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354" y="670364"/>
            <a:ext cx="33339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 Bold"/>
                <a:cs typeface="Comic Sans MS Bold"/>
              </a:rPr>
              <a:t>el </a:t>
            </a:r>
            <a:r>
              <a:rPr lang="en-US" sz="6600" b="1" dirty="0" err="1" smtClean="0">
                <a:latin typeface="Comic Sans MS Bold"/>
                <a:cs typeface="Comic Sans MS Bold"/>
              </a:rPr>
              <a:t>abrigo</a:t>
            </a:r>
            <a:endParaRPr lang="en-US" sz="6600" b="1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378747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95" y="0"/>
            <a:ext cx="8426619" cy="6048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912" y="284096"/>
            <a:ext cx="38979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las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  <a:r>
              <a:rPr lang="en-US" sz="6600" b="1" dirty="0" err="1" smtClean="0">
                <a:latin typeface="Comic Sans MS"/>
                <a:cs typeface="Comic Sans MS"/>
              </a:rPr>
              <a:t>gafas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12" y="5621866"/>
            <a:ext cx="40727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 </a:t>
            </a:r>
            <a:r>
              <a:rPr lang="en-US" sz="6600" b="1" dirty="0" err="1" smtClean="0">
                <a:latin typeface="Comic Sans MS"/>
                <a:cs typeface="Comic Sans MS"/>
              </a:rPr>
              <a:t>lentes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45" y="4250267"/>
            <a:ext cx="5069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 </a:t>
            </a:r>
            <a:r>
              <a:rPr lang="en-US" sz="6600" b="1" dirty="0" err="1" smtClean="0">
                <a:latin typeface="Comic Sans MS"/>
                <a:cs typeface="Comic Sans MS"/>
              </a:rPr>
              <a:t>anteojos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5960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05" y="118435"/>
            <a:ext cx="7335250" cy="6565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933" y="157202"/>
            <a:ext cx="66912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las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  <a:r>
              <a:rPr lang="en-US" sz="6600" b="1" dirty="0" err="1" smtClean="0">
                <a:latin typeface="Comic Sans MS"/>
                <a:cs typeface="Comic Sans MS"/>
              </a:rPr>
              <a:t>gafas</a:t>
            </a:r>
            <a:r>
              <a:rPr lang="en-US" sz="6600" b="1" dirty="0" smtClean="0">
                <a:latin typeface="Comic Sans MS"/>
                <a:cs typeface="Comic Sans MS"/>
              </a:rPr>
              <a:t> de sol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7938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909" y="3623733"/>
            <a:ext cx="375618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paraguas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1660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263" y="0"/>
            <a:ext cx="1968925" cy="1961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244" y="112015"/>
            <a:ext cx="1565653" cy="1565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047" y="0"/>
            <a:ext cx="2640216" cy="2275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857" y="2414066"/>
            <a:ext cx="1707717" cy="1707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504" y="2119983"/>
            <a:ext cx="1942651" cy="1942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047" y="4880353"/>
            <a:ext cx="152400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387" y="4706713"/>
            <a:ext cx="1852215" cy="1852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5089" y="1853833"/>
            <a:ext cx="2475768" cy="2475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19" y="0"/>
            <a:ext cx="2119983" cy="21199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4600" y="4724335"/>
            <a:ext cx="1443974" cy="1462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602" y="2538634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4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43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999" y="529735"/>
            <a:ext cx="42384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algodón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6555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50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667" y="1253067"/>
            <a:ext cx="52551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lang="en-US" sz="66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l </a:t>
            </a:r>
            <a:r>
              <a:rPr lang="en-US" sz="66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terciopelo</a:t>
            </a:r>
            <a:endParaRPr lang="en-US" sz="66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0259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73"/>
            <a:ext cx="5715000" cy="361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3048000"/>
            <a:ext cx="5080000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4216400"/>
            <a:ext cx="180015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lana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8746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734" y="0"/>
            <a:ext cx="456546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6981"/>
            <a:ext cx="4566450" cy="3247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467" y="3708400"/>
            <a:ext cx="31065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seda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9291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376" y="421077"/>
            <a:ext cx="5080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133" y="5072671"/>
            <a:ext cx="30569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/>
                <a:cs typeface="Comic Sans MS"/>
              </a:rPr>
              <a:t>e</a:t>
            </a:r>
            <a:r>
              <a:rPr lang="en-US" sz="6600" b="1" dirty="0" smtClean="0">
                <a:latin typeface="Comic Sans MS"/>
                <a:cs typeface="Comic Sans MS"/>
              </a:rPr>
              <a:t>l </a:t>
            </a:r>
            <a:r>
              <a:rPr lang="en-US" sz="6600" b="1" dirty="0" err="1" smtClean="0">
                <a:latin typeface="Comic Sans MS"/>
                <a:cs typeface="Comic Sans MS"/>
              </a:rPr>
              <a:t>nilón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115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720" y="114352"/>
            <a:ext cx="6549928" cy="6549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7867" y="1236133"/>
            <a:ext cx="26138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lino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1629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32" y="133692"/>
            <a:ext cx="6333676" cy="6333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41118" y="987905"/>
            <a:ext cx="2857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 Bold"/>
                <a:cs typeface="Comic Sans MS Bold"/>
              </a:rPr>
              <a:t>la </a:t>
            </a:r>
            <a:r>
              <a:rPr lang="en-US" sz="6600" b="1" dirty="0" err="1" smtClean="0">
                <a:latin typeface="Comic Sans MS Bold"/>
                <a:cs typeface="Comic Sans MS Bold"/>
              </a:rPr>
              <a:t>bata</a:t>
            </a:r>
            <a:endParaRPr lang="en-US" sz="6600" b="1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328432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4800"/>
            <a:ext cx="5689600" cy="401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133" y="1049867"/>
            <a:ext cx="47873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poliéster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4728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34365" y="1127192"/>
            <a:ext cx="6836828" cy="4582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5" y="2088944"/>
            <a:ext cx="3982684" cy="4400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733" y="321733"/>
            <a:ext cx="34565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cuero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6267" y="1879600"/>
            <a:ext cx="26486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piel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7834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467" y="5288002"/>
            <a:ext cx="43393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plástico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3504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41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79800" cy="3479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000" y="1202267"/>
            <a:ext cx="39706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caucho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0267" y="3479800"/>
            <a:ext cx="32759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goma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4303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72629" cy="6815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0934" y="1439333"/>
            <a:ext cx="66367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de un solo color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7320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7" y="467923"/>
            <a:ext cx="8209880" cy="5878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5333" y="1794933"/>
            <a:ext cx="32490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a </a:t>
            </a:r>
            <a:r>
              <a:rPr lang="en-US" sz="6600" b="1" dirty="0" err="1" smtClean="0">
                <a:latin typeface="Comic Sans MS"/>
                <a:cs typeface="Comic Sans MS"/>
              </a:rPr>
              <a:t>rayas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2129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38" y="214606"/>
            <a:ext cx="6416256" cy="6416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0" y="1524000"/>
            <a:ext cx="41281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a </a:t>
            </a:r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cuadros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9097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199" y="3115733"/>
            <a:ext cx="54621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de </a:t>
            </a:r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florecitas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792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23" y="685173"/>
            <a:ext cx="7729186" cy="55344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2667" y="2116667"/>
            <a:ext cx="42194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de </a:t>
            </a:r>
            <a:r>
              <a:rPr lang="en-US" sz="6600" b="1" dirty="0" err="1" smtClean="0">
                <a:latin typeface="Comic Sans MS"/>
                <a:cs typeface="Comic Sans MS"/>
              </a:rPr>
              <a:t>bolitas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0074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8667" y="1354667"/>
            <a:ext cx="55518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stampado</a:t>
            </a:r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(a)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6559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43" y="64225"/>
            <a:ext cx="6666890" cy="6666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464097" y="1887603"/>
            <a:ext cx="30693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blusa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7344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ight_clot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0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LJStyle58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3900" y="2099733"/>
            <a:ext cx="33612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me </a:t>
            </a:r>
          </a:p>
          <a:p>
            <a:r>
              <a:rPr lang="en-US" sz="60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queda</a:t>
            </a:r>
            <a:r>
              <a:rPr lang="en-US" sz="60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(n</a:t>
            </a:r>
            <a:r>
              <a:rPr lang="en-US" sz="6000" b="1" dirty="0" smtClean="0">
                <a:latin typeface="Comic Sans MS"/>
                <a:cs typeface="Comic Sans MS"/>
              </a:rPr>
              <a:t>)</a:t>
            </a:r>
          </a:p>
          <a:p>
            <a:r>
              <a:rPr lang="en-US" sz="60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mal</a:t>
            </a:r>
            <a:endParaRPr lang="en-US" sz="60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9151" y="3183466"/>
            <a:ext cx="4057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me </a:t>
            </a:r>
          </a:p>
          <a:p>
            <a:r>
              <a:rPr lang="en-US" sz="66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queda</a:t>
            </a:r>
            <a:r>
              <a:rPr lang="en-US" sz="66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(n)</a:t>
            </a:r>
          </a:p>
          <a:p>
            <a:r>
              <a:rPr lang="en-US" sz="66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bien</a:t>
            </a:r>
            <a:endParaRPr lang="en-US" sz="66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8653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184" y="2831388"/>
            <a:ext cx="5368816" cy="4026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3" y="116981"/>
            <a:ext cx="6640350" cy="3208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5601" y="1388533"/>
            <a:ext cx="31685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omic Sans MS"/>
                <a:cs typeface="Comic Sans MS"/>
              </a:rPr>
              <a:t>f</a:t>
            </a:r>
            <a:r>
              <a:rPr lang="en-US" sz="6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lojo</a:t>
            </a:r>
            <a:r>
              <a:rPr lang="en-US" sz="6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(a)</a:t>
            </a:r>
            <a:endParaRPr lang="en-US" sz="6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9707" y="4402666"/>
            <a:ext cx="48889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Comic Sans MS"/>
                <a:cs typeface="Comic Sans MS"/>
              </a:rPr>
              <a:t>a</a:t>
            </a:r>
            <a:r>
              <a:rPr lang="en-US" sz="66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pretado</a:t>
            </a:r>
            <a:r>
              <a:rPr lang="en-US" sz="66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(a)</a:t>
            </a:r>
            <a:endParaRPr lang="en-US" sz="66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1006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24" y="467923"/>
            <a:ext cx="8146354" cy="57765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4000" y="4826000"/>
            <a:ext cx="35974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elegante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1011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d_sfphotocamp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89916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5200" y="258802"/>
            <a:ext cx="43847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arreglarse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067" y="4504267"/>
            <a:ext cx="58581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yo</a:t>
            </a:r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 me </a:t>
            </a:r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arreglo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7655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7574_M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867" y="174135"/>
            <a:ext cx="32904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ponerse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867" y="3691467"/>
            <a:ext cx="260811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yo</a:t>
            </a:r>
            <a:r>
              <a:rPr lang="en-US" sz="6600" b="1" dirty="0" smtClean="0">
                <a:latin typeface="Comic Sans MS"/>
                <a:cs typeface="Comic Sans MS"/>
              </a:rPr>
              <a:t> me 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pongo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789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165" y="233961"/>
            <a:ext cx="4876929" cy="6333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400" y="778933"/>
            <a:ext cx="34094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vestirse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" y="3742267"/>
            <a:ext cx="260811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yo</a:t>
            </a:r>
            <a:r>
              <a:rPr lang="en-US" sz="6600" b="1" dirty="0" smtClean="0">
                <a:latin typeface="Comic Sans MS"/>
                <a:cs typeface="Comic Sans MS"/>
              </a:rPr>
              <a:t> me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visto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1881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165" y="0"/>
            <a:ext cx="5901447" cy="660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67" y="575733"/>
            <a:ext cx="49745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hacer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  <a:r>
              <a:rPr lang="en-US" sz="6600" b="1" dirty="0" err="1" smtClean="0">
                <a:latin typeface="Comic Sans MS"/>
                <a:cs typeface="Comic Sans MS"/>
              </a:rPr>
              <a:t>juego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34" y="1964267"/>
            <a:ext cx="4567852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camisa</a:t>
            </a:r>
            <a:endParaRPr lang="en-US" sz="6600" b="1" dirty="0" smtClean="0">
              <a:latin typeface="Comic Sans MS"/>
              <a:cs typeface="Comic Sans MS"/>
            </a:endParaRPr>
          </a:p>
          <a:p>
            <a:r>
              <a:rPr lang="en-US" sz="6600" b="1" dirty="0" err="1" smtClean="0">
                <a:latin typeface="Comic Sans MS"/>
                <a:cs typeface="Comic Sans MS"/>
              </a:rPr>
              <a:t>hace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  <a:r>
              <a:rPr lang="en-US" sz="6600" b="1" dirty="0" err="1" smtClean="0">
                <a:latin typeface="Comic Sans MS"/>
                <a:cs typeface="Comic Sans MS"/>
              </a:rPr>
              <a:t>juego</a:t>
            </a:r>
            <a:endParaRPr lang="en-US" sz="6600" b="1" dirty="0" smtClean="0">
              <a:latin typeface="Comic Sans MS"/>
              <a:cs typeface="Comic Sans MS"/>
            </a:endParaRPr>
          </a:p>
          <a:p>
            <a:r>
              <a:rPr lang="en-US" sz="6600" b="1" dirty="0" smtClean="0">
                <a:latin typeface="Comic Sans MS"/>
                <a:cs typeface="Comic Sans MS"/>
              </a:rPr>
              <a:t>con la</a:t>
            </a:r>
          </a:p>
          <a:p>
            <a:r>
              <a:rPr lang="en-US" sz="6600" b="1" dirty="0" err="1">
                <a:latin typeface="Comic Sans MS"/>
                <a:cs typeface="Comic Sans MS"/>
              </a:rPr>
              <a:t>f</a:t>
            </a:r>
            <a:r>
              <a:rPr lang="en-US" sz="6600" b="1" dirty="0" err="1" smtClean="0">
                <a:latin typeface="Comic Sans MS"/>
                <a:cs typeface="Comic Sans MS"/>
              </a:rPr>
              <a:t>alda</a:t>
            </a:r>
            <a:r>
              <a:rPr lang="en-US" sz="6600" b="1" dirty="0" smtClean="0">
                <a:latin typeface="Comic Sans MS"/>
                <a:cs typeface="Comic Sans MS"/>
              </a:rPr>
              <a:t>.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2645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733" y="1308100"/>
            <a:ext cx="5918200" cy="3941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" y="200104"/>
            <a:ext cx="84398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calcetine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  <a:r>
              <a:rPr lang="en-US" sz="6600" b="1" dirty="0" err="1" smtClean="0">
                <a:latin typeface="Comic Sans MS"/>
                <a:cs typeface="Comic Sans MS"/>
              </a:rPr>
              <a:t>derecho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859867"/>
            <a:ext cx="885309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no </a:t>
            </a:r>
            <a:r>
              <a:rPr lang="en-US" sz="6600" b="1" dirty="0" err="1" smtClean="0">
                <a:latin typeface="Comic Sans MS"/>
                <a:cs typeface="Comic Sans MS"/>
              </a:rPr>
              <a:t>hace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  <a:r>
              <a:rPr lang="en-US" sz="6600" b="1" dirty="0" err="1" smtClean="0">
                <a:latin typeface="Comic Sans MS"/>
                <a:cs typeface="Comic Sans MS"/>
              </a:rPr>
              <a:t>juego</a:t>
            </a:r>
            <a:r>
              <a:rPr lang="en-US" sz="6600" b="1" dirty="0" smtClean="0">
                <a:latin typeface="Comic Sans MS"/>
                <a:cs typeface="Comic Sans MS"/>
              </a:rPr>
              <a:t> con</a:t>
            </a:r>
          </a:p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calcetine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  <a:r>
              <a:rPr lang="en-US" sz="6600" b="1" dirty="0" err="1" smtClean="0">
                <a:latin typeface="Comic Sans MS"/>
                <a:cs typeface="Comic Sans MS"/>
              </a:rPr>
              <a:t>izquierdo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7016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4000"/>
            <a:ext cx="6350000" cy="635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795867"/>
            <a:ext cx="29705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caja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5136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97500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831" y="2556866"/>
            <a:ext cx="4301133" cy="4301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6533" y="541867"/>
            <a:ext cx="38280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cajero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6799" y="5520266"/>
            <a:ext cx="38504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cajera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4010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557" y="0"/>
            <a:ext cx="54764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234780" y="2116939"/>
            <a:ext cx="32104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Comic Sans MS"/>
                <a:cs typeface="Comic Sans MS"/>
              </a:rPr>
              <a:t>las</a:t>
            </a:r>
            <a:r>
              <a:rPr lang="en-US" sz="6600" b="1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botas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9079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0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67" y="3996267"/>
            <a:ext cx="49798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empleada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98420" y="965200"/>
            <a:ext cx="39458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lang="en-US" sz="6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a </a:t>
            </a:r>
            <a:r>
              <a:rPr lang="en-US" sz="6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cliente</a:t>
            </a:r>
            <a:endParaRPr lang="en-US" sz="66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289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53" y="451211"/>
            <a:ext cx="8395065" cy="6073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053" y="451211"/>
            <a:ext cx="81811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talla</a:t>
            </a:r>
            <a:r>
              <a:rPr lang="en-US" sz="6600" b="1" dirty="0" smtClean="0">
                <a:latin typeface="Comic Sans MS"/>
                <a:cs typeface="Comic Sans MS"/>
              </a:rPr>
              <a:t> / el </a:t>
            </a:r>
            <a:r>
              <a:rPr lang="en-US" sz="6600" b="1" dirty="0" err="1" smtClean="0">
                <a:latin typeface="Comic Sans MS"/>
                <a:cs typeface="Comic Sans MS"/>
              </a:rPr>
              <a:t>tamaño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4386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1" y="0"/>
            <a:ext cx="4453466" cy="6788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267" y="1083733"/>
            <a:ext cx="263414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</a:p>
          <a:p>
            <a:r>
              <a:rPr lang="en-US" sz="6600" b="1" dirty="0" err="1" smtClean="0">
                <a:latin typeface="Comic Sans MS"/>
                <a:cs typeface="Comic Sans MS"/>
              </a:rPr>
              <a:t>precio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959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95" y="1253067"/>
            <a:ext cx="8661779" cy="518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0070" y="331337"/>
            <a:ext cx="3006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omic Sans MS"/>
                <a:cs typeface="Comic Sans MS"/>
              </a:rPr>
              <a:t>gratis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63633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4" y="524933"/>
            <a:ext cx="7916335" cy="6333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7" y="304801"/>
            <a:ext cx="52741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el </a:t>
            </a:r>
            <a:r>
              <a:rPr lang="en-US" sz="6600" b="1" dirty="0" err="1" smtClean="0">
                <a:latin typeface="Comic Sans MS"/>
                <a:cs typeface="Comic Sans MS"/>
              </a:rPr>
              <a:t>descuento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414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116" y="0"/>
            <a:ext cx="4432541" cy="68192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752" y="1850535"/>
            <a:ext cx="34507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venta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752" y="3471333"/>
            <a:ext cx="38780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oferta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585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5715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933" y="897467"/>
            <a:ext cx="35359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ganga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933" y="2680269"/>
            <a:ext cx="39177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rebaja</a:t>
            </a:r>
            <a:endParaRPr lang="en-US" sz="6600" b="1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933" y="4199467"/>
            <a:ext cx="53679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liquidación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32224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89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663599" y="3845772"/>
            <a:ext cx="36867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la </a:t>
            </a:r>
            <a:r>
              <a:rPr lang="en-US" sz="6600" b="1" dirty="0" err="1" smtClean="0">
                <a:latin typeface="Comic Sans MS"/>
                <a:cs typeface="Comic Sans MS"/>
              </a:rPr>
              <a:t>bufanda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551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25" y="-51585"/>
            <a:ext cx="6310155" cy="6296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465" y="5486400"/>
            <a:ext cx="7267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Comic Sans MS"/>
                <a:cs typeface="Comic Sans MS"/>
              </a:rPr>
              <a:t>los </a:t>
            </a:r>
            <a:r>
              <a:rPr lang="en-US" sz="6600" b="1" dirty="0" err="1" smtClean="0">
                <a:latin typeface="Comic Sans MS"/>
                <a:cs typeface="Comic Sans MS"/>
              </a:rPr>
              <a:t>calcetines</a:t>
            </a:r>
            <a:endParaRPr lang="en-US" sz="6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8981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249</Words>
  <Application>Microsoft Macintosh PowerPoint</Application>
  <PresentationFormat>On-screen Show (4:3)</PresentationFormat>
  <Paragraphs>129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</dc:creator>
  <cp:lastModifiedBy>G</cp:lastModifiedBy>
  <cp:revision>72</cp:revision>
  <dcterms:created xsi:type="dcterms:W3CDTF">2011-08-14T02:23:10Z</dcterms:created>
  <dcterms:modified xsi:type="dcterms:W3CDTF">2011-08-16T00:41:09Z</dcterms:modified>
</cp:coreProperties>
</file>