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5568A52-BFCF-4AB9-845B-D9E21411E262}" type="datetimeFigureOut">
              <a:rPr lang="en-US" smtClean="0"/>
              <a:pPr/>
              <a:t>1/2/2012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8F0C0D1-F097-461C-BA22-733E2B210C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9064" y="1752600"/>
            <a:ext cx="6480048" cy="38862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money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Uh oh.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Scenario 2: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You did not inherit any money </a:t>
            </a:r>
            <a:r>
              <a:rPr lang="en-US" dirty="0" smtClean="0"/>
              <a:t>from </a:t>
            </a:r>
            <a:r>
              <a:rPr lang="en-US" dirty="0" smtClean="0"/>
              <a:t>your</a:t>
            </a:r>
            <a:r>
              <a:rPr lang="en-US" dirty="0" smtClean="0"/>
              <a:t> </a:t>
            </a:r>
            <a:r>
              <a:rPr lang="en-US" dirty="0" smtClean="0"/>
              <a:t>rich </a:t>
            </a:r>
            <a:r>
              <a:rPr lang="en-US" dirty="0" smtClean="0"/>
              <a:t>uncle.  How do you plan to earn $1,000,000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 groups, discuss </a:t>
            </a:r>
            <a:r>
              <a:rPr lang="en-US" dirty="0" smtClean="0"/>
              <a:t>the best way to get $1,000,000</a:t>
            </a:r>
            <a:r>
              <a:rPr lang="en-US" dirty="0" smtClean="0"/>
              <a:t> </a:t>
            </a:r>
            <a:r>
              <a:rPr lang="en-US" dirty="0" smtClean="0"/>
              <a:t>(individually) and </a:t>
            </a:r>
            <a:r>
              <a:rPr lang="en-US" dirty="0" smtClean="0"/>
              <a:t>why that is the best way.  </a:t>
            </a:r>
            <a:r>
              <a:rPr lang="en-US" dirty="0" smtClean="0"/>
              <a:t>Write down what you would do with all of the money you received.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6175</TotalTime>
  <Words>7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Technic</vt:lpstr>
      <vt:lpstr>money</vt:lpstr>
      <vt:lpstr>Uh oh.  </vt:lpstr>
      <vt:lpstr>Slide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would you look for help in the kitchen?</dc:title>
  <dc:creator>Timbermans</dc:creator>
  <cp:lastModifiedBy>Scott Timberman</cp:lastModifiedBy>
  <cp:revision>39</cp:revision>
  <dcterms:created xsi:type="dcterms:W3CDTF">2010-04-23T01:00:01Z</dcterms:created>
  <dcterms:modified xsi:type="dcterms:W3CDTF">2012-01-03T12:46:25Z</dcterms:modified>
</cp:coreProperties>
</file>