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1752600"/>
            <a:ext cx="6480048" cy="38862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money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Congratulations!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You have received $1,000,000 as an inheritance from a rich uncle that you did not know you even had.</a:t>
            </a:r>
          </a:p>
          <a:p>
            <a:pPr>
              <a:buNone/>
            </a:pPr>
            <a:r>
              <a:rPr lang="en-US" dirty="0" smtClean="0"/>
              <a:t>In groups, discuss what you would do with the money (individually) and why.  Write down what you would do with all of the money you received.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and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culture influences how we think about money</a:t>
            </a:r>
          </a:p>
          <a:p>
            <a:r>
              <a:rPr lang="en-US" dirty="0" smtClean="0"/>
              <a:t>We are in a consumer culture, and are taught to consume—to buy things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5251</TotalTime>
  <Words>80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Technic</vt:lpstr>
      <vt:lpstr>money</vt:lpstr>
      <vt:lpstr>Congratulations!</vt:lpstr>
      <vt:lpstr>Money and Culture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would you look for help in the kitchen?</dc:title>
  <dc:creator>Timbermans</dc:creator>
  <cp:lastModifiedBy>Scott Timberman</cp:lastModifiedBy>
  <cp:revision>36</cp:revision>
  <dcterms:created xsi:type="dcterms:W3CDTF">2010-04-23T01:00:01Z</dcterms:created>
  <dcterms:modified xsi:type="dcterms:W3CDTF">2012-01-02T12:13:29Z</dcterms:modified>
</cp:coreProperties>
</file>