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10" r:id="rId2"/>
    <p:sldId id="314" r:id="rId3"/>
    <p:sldId id="311" r:id="rId4"/>
    <p:sldId id="312" r:id="rId5"/>
    <p:sldId id="313" r:id="rId6"/>
    <p:sldId id="345" r:id="rId7"/>
    <p:sldId id="346" r:id="rId8"/>
    <p:sldId id="34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acabacus.com/valuation/dcf/overview" TargetMode="External"/><Relationship Id="rId2" Type="http://schemas.openxmlformats.org/officeDocument/2006/relationships/hyperlink" Target="http://macabacus.com/valuation/lbo/overvie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Leveraged buyouts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8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LBOs</a:t>
            </a:r>
          </a:p>
          <a:p>
            <a:r>
              <a:rPr lang="en-US" sz="3600" dirty="0" smtClean="0">
                <a:hlinkClick r:id="rId2" tooltip="http://macabacus.com/valuation/lbo/overview"/>
              </a:rPr>
              <a:t>http://macabacus.com/valuation/lbo/overview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Discounted cash flow analysis</a:t>
            </a:r>
          </a:p>
          <a:p>
            <a:r>
              <a:rPr lang="en-US" sz="3600" dirty="0" smtClean="0">
                <a:hlinkClick r:id="rId3"/>
              </a:rPr>
              <a:t>http://macabacus.com/valuation/dcf/overview</a:t>
            </a:r>
            <a:endParaRPr lang="en-US" sz="3600" dirty="0" smtClean="0"/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9330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Leveraged Buyouts (LBO)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 LBO is the acquisition of a company with high leverage (high debt) to minimize the equity required and maximize the return on equity.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 always… high return comes with high risk; the risk of high leverage is bankruptcy.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05792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LBO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Triple Play, Inc. has annual cash flow of $10,000,000/year and no debt.  An investor would like to purchase the company for $200mm through a leveraged buyout using 60% debt and 40% equity.  The interest rate on the debt is 8%. Disregard the tax effects of interest payments.</a:t>
            </a:r>
          </a:p>
          <a:p>
            <a:pPr marL="0" indent="0" algn="ctr">
              <a:buNone/>
            </a:pPr>
            <a:r>
              <a:rPr lang="en-US" sz="3600" dirty="0" smtClean="0"/>
              <a:t>Is this a good investment strategy?  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65429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LBO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78806" y="5357611"/>
            <a:ext cx="6632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No!!!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8569" y="1929673"/>
            <a:ext cx="5465036" cy="342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87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LBO</a:t>
            </a:r>
            <a:r>
              <a:rPr lang="en-US" dirty="0"/>
              <a:t> </a:t>
            </a: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78806" y="1787701"/>
            <a:ext cx="6632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But at the right price… YES!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3155" y="2545928"/>
            <a:ext cx="5779270" cy="362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1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LBO</a:t>
            </a:r>
            <a:r>
              <a:rPr lang="en-US" dirty="0"/>
              <a:t> </a:t>
            </a:r>
            <a:r>
              <a:rPr lang="en-US" dirty="0" smtClean="0"/>
              <a:t>Example: Cash Flow Analysis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445" y="2308223"/>
            <a:ext cx="10948070" cy="342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90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LBO</a:t>
            </a:r>
            <a:r>
              <a:rPr lang="en-US" dirty="0"/>
              <a:t> </a:t>
            </a:r>
            <a:r>
              <a:rPr lang="en-US" dirty="0" smtClean="0"/>
              <a:t>Example: Debt Schedule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49" y="2945360"/>
            <a:ext cx="10810706" cy="1576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23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542</TotalTime>
  <Words>157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Corporate Finance</vt:lpstr>
      <vt:lpstr>Readings</vt:lpstr>
      <vt:lpstr>Leveraged Buyouts (LBO)</vt:lpstr>
      <vt:lpstr>LBO Example</vt:lpstr>
      <vt:lpstr>LBO Example</vt:lpstr>
      <vt:lpstr>LBO Example</vt:lpstr>
      <vt:lpstr>LBO Example: Cash Flow Analysis</vt:lpstr>
      <vt:lpstr>LBO Example: Debt Schedule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50</cp:revision>
  <dcterms:created xsi:type="dcterms:W3CDTF">2014-08-05T07:47:07Z</dcterms:created>
  <dcterms:modified xsi:type="dcterms:W3CDTF">2017-04-14T12:04:10Z</dcterms:modified>
</cp:coreProperties>
</file>