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20" r:id="rId3"/>
    <p:sldId id="306" r:id="rId4"/>
    <p:sldId id="307" r:id="rId5"/>
    <p:sldId id="308" r:id="rId6"/>
    <p:sldId id="309" r:id="rId7"/>
    <p:sldId id="313" r:id="rId8"/>
    <p:sldId id="314" r:id="rId9"/>
    <p:sldId id="315" r:id="rId10"/>
    <p:sldId id="316" r:id="rId11"/>
    <p:sldId id="317" r:id="rId12"/>
    <p:sldId id="318" r:id="rId13"/>
    <p:sldId id="31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5/1/2017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5/1/2017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5/1/2017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5/1/2017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5/1/2017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5/1/2017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5/1/2017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5/1/2017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5/1/2017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5/1/2017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5/1/2017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5/1/2017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Corporate Finance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68499"/>
            <a:ext cx="10058400" cy="1143000"/>
          </a:xfrm>
        </p:spPr>
        <p:txBody>
          <a:bodyPr/>
          <a:lstStyle/>
          <a:p>
            <a:r>
              <a:rPr lang="en-US" dirty="0" smtClean="0"/>
              <a:t>taxation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442190" cy="1450757"/>
          </a:xfrm>
        </p:spPr>
        <p:txBody>
          <a:bodyPr/>
          <a:lstStyle/>
          <a:p>
            <a:r>
              <a:rPr lang="en-US" dirty="0" smtClean="0"/>
              <a:t>Fair </a:t>
            </a:r>
            <a:r>
              <a:rPr lang="en-US" dirty="0"/>
              <a:t>Value </a:t>
            </a:r>
            <a:r>
              <a:rPr lang="en-US" dirty="0" smtClean="0"/>
              <a:t>Accounting without Tax Deferral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4388" y="1970471"/>
            <a:ext cx="4493546" cy="268270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12890" y="4859239"/>
            <a:ext cx="98265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In order to avoid the “phantom” tax payment in year 2, companies use historical cost accounting for tax reporting.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9805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223250" cy="1450757"/>
          </a:xfrm>
        </p:spPr>
        <p:txBody>
          <a:bodyPr/>
          <a:lstStyle/>
          <a:p>
            <a:r>
              <a:rPr lang="en-US" dirty="0" smtClean="0"/>
              <a:t>Fair </a:t>
            </a:r>
            <a:r>
              <a:rPr lang="en-US" dirty="0"/>
              <a:t>Value </a:t>
            </a:r>
            <a:r>
              <a:rPr lang="en-US" dirty="0" smtClean="0"/>
              <a:t>Accounting with Tax Deferral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1539" y="1911918"/>
            <a:ext cx="5283509" cy="4257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96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223250" cy="1450757"/>
          </a:xfrm>
        </p:spPr>
        <p:txBody>
          <a:bodyPr/>
          <a:lstStyle/>
          <a:p>
            <a:r>
              <a:rPr lang="en-US" dirty="0" smtClean="0"/>
              <a:t>Fair </a:t>
            </a:r>
            <a:r>
              <a:rPr lang="en-US" dirty="0"/>
              <a:t>Value </a:t>
            </a:r>
            <a:r>
              <a:rPr lang="en-US" dirty="0" smtClean="0"/>
              <a:t>Accounting with Tax Deferral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7862" y="2072213"/>
            <a:ext cx="7219323" cy="3890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48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223250" cy="1450757"/>
          </a:xfrm>
        </p:spPr>
        <p:txBody>
          <a:bodyPr/>
          <a:lstStyle/>
          <a:p>
            <a:r>
              <a:rPr lang="en-US" dirty="0" smtClean="0"/>
              <a:t>Fair </a:t>
            </a:r>
            <a:r>
              <a:rPr lang="en-US" dirty="0"/>
              <a:t>Value </a:t>
            </a:r>
            <a:r>
              <a:rPr lang="en-US" dirty="0" smtClean="0"/>
              <a:t>Accounting with Tax Deferral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3748" y="1795917"/>
            <a:ext cx="6053569" cy="4501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15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200" dirty="0" smtClean="0"/>
              <a:t>Taxation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Income tax expens</a:t>
            </a:r>
            <a:r>
              <a:rPr lang="en-US" sz="3600" dirty="0" smtClean="0"/>
              <a:t>e calculation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Interest expense vs. dividends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Capital budgeting cash flow analysis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Deferred taxes</a:t>
            </a:r>
          </a:p>
        </p:txBody>
      </p:sp>
    </p:spTree>
    <p:extLst>
      <p:ext uri="{BB962C8B-B14F-4D97-AF65-F5344CB8AC3E}">
        <p14:creationId xmlns:p14="http://schemas.microsoft.com/office/powerpoint/2010/main" val="403601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200" dirty="0" smtClean="0"/>
              <a:t>Income Tax Expense Calculation</a:t>
            </a:r>
            <a:endParaRPr lang="en-US" sz="4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674" y="2345638"/>
            <a:ext cx="11303243" cy="269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80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200" dirty="0" smtClean="0"/>
              <a:t>Income Tax Expense Calculation</a:t>
            </a:r>
            <a:endParaRPr lang="en-US" sz="4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23" y="1895061"/>
            <a:ext cx="11252216" cy="4000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57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200" dirty="0" smtClean="0"/>
              <a:t>Interest Expense vs. Dividends</a:t>
            </a:r>
            <a:endParaRPr lang="en-US" sz="4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1525" y="2339814"/>
            <a:ext cx="7189909" cy="3369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66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200" dirty="0" smtClean="0"/>
              <a:t>Capital Budgeting Cash Flow Analysis</a:t>
            </a:r>
            <a:endParaRPr lang="en-US" sz="4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1074" y="2327377"/>
            <a:ext cx="7710811" cy="3382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53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200" dirty="0" smtClean="0"/>
              <a:t>Capital Budgeting Cash Flow Analysis</a:t>
            </a:r>
            <a:endParaRPr lang="en-US" sz="4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539" y="2158827"/>
            <a:ext cx="7203882" cy="372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91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200" dirty="0" smtClean="0"/>
              <a:t>Capital Budgeting Cash Flow Analysis</a:t>
            </a:r>
            <a:endParaRPr lang="en-US" sz="4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4249" y="2052251"/>
            <a:ext cx="7164461" cy="399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17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Investment Property – Fair Value Accounting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982" y="1828800"/>
            <a:ext cx="6272882" cy="4456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76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3167</TotalTime>
  <Words>101</Words>
  <Application>Microsoft Office PowerPoint</Application>
  <PresentationFormat>Widescreen</PresentationFormat>
  <Paragraphs>19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Calibri Light</vt:lpstr>
      <vt:lpstr>Wingdings</vt:lpstr>
      <vt:lpstr>Retrospect</vt:lpstr>
      <vt:lpstr>Corporate Finance</vt:lpstr>
      <vt:lpstr>Taxation</vt:lpstr>
      <vt:lpstr>Income Tax Expense Calculation</vt:lpstr>
      <vt:lpstr>Income Tax Expense Calculation</vt:lpstr>
      <vt:lpstr>Interest Expense vs. Dividends</vt:lpstr>
      <vt:lpstr>Capital Budgeting Cash Flow Analysis</vt:lpstr>
      <vt:lpstr>Capital Budgeting Cash Flow Analysis</vt:lpstr>
      <vt:lpstr>Capital Budgeting Cash Flow Analysis</vt:lpstr>
      <vt:lpstr>Investment Property – Fair Value Accounting</vt:lpstr>
      <vt:lpstr>Fair Value Accounting without Tax Deferral</vt:lpstr>
      <vt:lpstr>Fair Value Accounting with Tax Deferral</vt:lpstr>
      <vt:lpstr>Fair Value Accounting with Tax Deferral</vt:lpstr>
      <vt:lpstr>Fair Value Accounting with Tax Deferral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144</cp:revision>
  <dcterms:created xsi:type="dcterms:W3CDTF">2014-08-05T07:47:07Z</dcterms:created>
  <dcterms:modified xsi:type="dcterms:W3CDTF">2017-05-01T07:36:03Z</dcterms:modified>
</cp:coreProperties>
</file>