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08" r:id="rId3"/>
    <p:sldId id="309" r:id="rId4"/>
    <p:sldId id="31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Money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Markets vs. Capital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Money markets: source of short-term funding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Capital markets: source of long-term funding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35953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</a:t>
            </a:r>
            <a:r>
              <a:rPr lang="en-US" smtClean="0"/>
              <a:t>Market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Discount market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Interbank market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Certificates of deposit (CDs) market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Commercial paper market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Repurchase agreements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Euromarkets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 marL="0" indent="0">
              <a:buNone/>
            </a:pPr>
            <a:endParaRPr lang="pt-BR" sz="2800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744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Markets and Monetary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Lending to banks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Open market operations: purchase of treasury bills and commercial bills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Repurchase agreements: purchase of government bonds with agreed repurchase terms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All three actions affect market interest rates</a:t>
            </a:r>
            <a:endParaRPr lang="pt-BR" sz="2800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357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6056</TotalTime>
  <Words>83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Retrospect</vt:lpstr>
      <vt:lpstr>Financial Institutions and Markets</vt:lpstr>
      <vt:lpstr>Money Markets vs. Capital Markets</vt:lpstr>
      <vt:lpstr>Money Market Products</vt:lpstr>
      <vt:lpstr>Money Markets and Monetary Policy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196</cp:revision>
  <dcterms:created xsi:type="dcterms:W3CDTF">2014-08-05T07:47:07Z</dcterms:created>
  <dcterms:modified xsi:type="dcterms:W3CDTF">2016-11-13T11:30:05Z</dcterms:modified>
</cp:coreProperties>
</file>