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9" r:id="rId3"/>
    <p:sldId id="277" r:id="rId4"/>
    <p:sldId id="280" r:id="rId5"/>
    <p:sldId id="278" r:id="rId6"/>
    <p:sldId id="282" r:id="rId7"/>
    <p:sldId id="28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Review: financial management 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Income statement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Balance sheet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Statement of cash flows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Statement of changes in shareholders</a:t>
            </a:r>
            <a:r>
              <a:rPr lang="en-US" sz="3600" smtClean="0"/>
              <a:t>’ equity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21318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Statement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41054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Horizontal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Vertical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Comparable companies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Financial ratios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Liquidity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Leverage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Efficiency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Profitability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Market</a:t>
            </a:r>
          </a:p>
        </p:txBody>
      </p:sp>
    </p:spTree>
    <p:extLst>
      <p:ext uri="{BB962C8B-B14F-4D97-AF65-F5344CB8AC3E}">
        <p14:creationId xmlns:p14="http://schemas.microsoft.com/office/powerpoint/2010/main" val="332082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Value of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Present value calculations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One payment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Annuity</a:t>
            </a:r>
            <a:endParaRPr lang="en-US" sz="3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Future value calculations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One payment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Annuity</a:t>
            </a:r>
          </a:p>
        </p:txBody>
      </p:sp>
    </p:spTree>
    <p:extLst>
      <p:ext uri="{BB962C8B-B14F-4D97-AF65-F5344CB8AC3E}">
        <p14:creationId xmlns:p14="http://schemas.microsoft.com/office/powerpoint/2010/main" val="147165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Capital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smtClean="0"/>
              <a:t>Operating </a:t>
            </a:r>
            <a:r>
              <a:rPr lang="en-US" sz="3600" smtClean="0"/>
              <a:t>cycle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Seasonal working capital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Maturity matching	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Permanent working capital: long term financing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Temporary working capital: short term financing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53855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Capital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4435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Operating cycle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Receivables terms/collection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Inventory </a:t>
            </a:r>
            <a:r>
              <a:rPr lang="en-US" sz="3400" dirty="0" smtClean="0"/>
              <a:t>management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Accounts payable terms/payment</a:t>
            </a:r>
            <a:endParaRPr lang="en-US" sz="3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Seasonal </a:t>
            </a:r>
            <a:r>
              <a:rPr lang="en-US" sz="3600" smtClean="0"/>
              <a:t>working capital/maturity </a:t>
            </a:r>
            <a:r>
              <a:rPr lang="en-US" sz="3600" dirty="0" smtClean="0"/>
              <a:t>matching	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Permanent working capital: long term financing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Temporary working capital: short term financing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8519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Term Financing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Bank overdraft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Line of credit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Accounts payable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/>
              <a:t>Receivables factoring/assignment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Inventory financing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08384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5849</TotalTime>
  <Words>97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Wingdings</vt:lpstr>
      <vt:lpstr>Retrospect</vt:lpstr>
      <vt:lpstr>Financial Management</vt:lpstr>
      <vt:lpstr>Financial Statements</vt:lpstr>
      <vt:lpstr>Financial Statement Analysis</vt:lpstr>
      <vt:lpstr>Time Value of Money</vt:lpstr>
      <vt:lpstr>Working Capital Management</vt:lpstr>
      <vt:lpstr>Working Capital Management</vt:lpstr>
      <vt:lpstr>Short Term Financing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187</cp:revision>
  <dcterms:created xsi:type="dcterms:W3CDTF">2014-08-05T07:47:07Z</dcterms:created>
  <dcterms:modified xsi:type="dcterms:W3CDTF">2017-01-29T11:32:28Z</dcterms:modified>
</cp:coreProperties>
</file>