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4" r:id="rId4"/>
    <p:sldId id="283" r:id="rId5"/>
    <p:sldId id="28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Cash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Cash vs. fund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Composition of cash and items excluded from cash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Monitoring cash</a:t>
            </a:r>
          </a:p>
        </p:txBody>
      </p:sp>
    </p:spTree>
    <p:extLst>
      <p:ext uri="{BB962C8B-B14F-4D97-AF65-F5344CB8AC3E}">
        <p14:creationId xmlns:p14="http://schemas.microsoft.com/office/powerpoint/2010/main" val="28519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Basic objectives of cash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Operating cycle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Cash cycle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Motives for holding cash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04823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Production/inventory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Operating expenses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Debt service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Taxes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Capital investment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Dividends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558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</a:t>
            </a:r>
            <a:r>
              <a:rPr lang="en-US" dirty="0" smtClean="0"/>
              <a:t>g Cash Collections and Disbursements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Float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Collection and disbursement strategies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Techniques for accelerating collections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Techniques for delaying payments and ethical issues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Investing idle cash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87923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5893</TotalTime>
  <Words>71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Financial Management</vt:lpstr>
      <vt:lpstr>Introduction</vt:lpstr>
      <vt:lpstr>Cash Management</vt:lpstr>
      <vt:lpstr>Cash Budget</vt:lpstr>
      <vt:lpstr>Managing Cash Collections and Disbursements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194</cp:revision>
  <dcterms:created xsi:type="dcterms:W3CDTF">2014-08-05T07:47:07Z</dcterms:created>
  <dcterms:modified xsi:type="dcterms:W3CDTF">2017-03-02T09:00:57Z</dcterms:modified>
</cp:coreProperties>
</file>