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7" r:id="rId2"/>
    <p:sldId id="322" r:id="rId3"/>
    <p:sldId id="323" r:id="rId4"/>
    <p:sldId id="324" r:id="rId5"/>
    <p:sldId id="326" r:id="rId6"/>
    <p:sldId id="325" r:id="rId7"/>
    <p:sldId id="32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7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Foreign exchange risk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Foreign Exchange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Transaction risk: exchange rate change between transaction date and settlement date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Economic risk: change in present value of future cash flows due to changes in exchange rates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Translation risk: financial reporting effects of exchange rates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88520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Risk Hedge: Matching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Internal hedging, match receivables and payables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5504" y="2761846"/>
            <a:ext cx="6581951" cy="330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13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Risk Hedge: Futures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Commitment to buy (or sell) currency at fixed future exchange rate</a:t>
            </a:r>
          </a:p>
          <a:p>
            <a:pPr marL="0" indent="0">
              <a:buNone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694" y="3411617"/>
            <a:ext cx="6508783" cy="2442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91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Settlement: Futures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4908" y="2229937"/>
            <a:ext cx="9979908" cy="361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22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Risk Hedge: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Option </a:t>
            </a:r>
            <a:r>
              <a:rPr lang="en-US" sz="3600" dirty="0"/>
              <a:t>to </a:t>
            </a:r>
            <a:r>
              <a:rPr lang="en-US" sz="3600" dirty="0" smtClean="0"/>
              <a:t>buy </a:t>
            </a:r>
            <a:r>
              <a:rPr lang="en-US" sz="3600" dirty="0"/>
              <a:t>(or sell) </a:t>
            </a:r>
            <a:r>
              <a:rPr lang="en-US" sz="3600" dirty="0" smtClean="0"/>
              <a:t>currency at a fixed exchange rate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7806" y="3288950"/>
            <a:ext cx="6657347" cy="249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60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Settlement: Options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9513" y="2218787"/>
            <a:ext cx="9918310" cy="3590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93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6970</TotalTime>
  <Words>103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Retrospect</vt:lpstr>
      <vt:lpstr>Financial Management</vt:lpstr>
      <vt:lpstr>Foreign Exchange Risk</vt:lpstr>
      <vt:lpstr>Transaction Risk Hedge: Matching</vt:lpstr>
      <vt:lpstr>Transaction Risk Hedge: Futures</vt:lpstr>
      <vt:lpstr>Transaction Settlement: Futures</vt:lpstr>
      <vt:lpstr>Transaction Risk Hedge: Options</vt:lpstr>
      <vt:lpstr>Transaction Settlement: Options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252</cp:revision>
  <dcterms:created xsi:type="dcterms:W3CDTF">2014-08-05T07:47:07Z</dcterms:created>
  <dcterms:modified xsi:type="dcterms:W3CDTF">2017-04-27T17:34:07Z</dcterms:modified>
</cp:coreProperties>
</file>