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2" r:id="rId3"/>
    <p:sldId id="283" r:id="rId4"/>
    <p:sldId id="284" r:id="rId5"/>
    <p:sldId id="285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3/2/2017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3/2/2017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3/2/2017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3/2/2017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3/2/2017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3/2/2017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3/2/2017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3/2/2017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3/2/2017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3/2/2017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3/2/2017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3/2/2017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Financial Management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Inventory </a:t>
            </a:r>
            <a:r>
              <a:rPr lang="en-US" dirty="0" smtClean="0"/>
              <a:t>management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90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54435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Types of inventory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Focus and goals of inventory management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 marL="0" indent="0">
              <a:buNone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85191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Inventory Costs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54435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Purchasing costs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Ordering costs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Carrying costs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Stockout costs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Inventory shrinkage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821420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Economic Order Quantity Model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3543" y="2290702"/>
            <a:ext cx="10169824" cy="2936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856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Inventory Controls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54435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Safety stock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Inventory control systems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468434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5911</TotalTime>
  <Words>39</Words>
  <Application>Microsoft Office PowerPoint</Application>
  <PresentationFormat>Widescreen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Calibri Light</vt:lpstr>
      <vt:lpstr>Wingdings</vt:lpstr>
      <vt:lpstr>Retrospect</vt:lpstr>
      <vt:lpstr>Financial Management</vt:lpstr>
      <vt:lpstr>Introduction</vt:lpstr>
      <vt:lpstr>Types of Inventory Costs</vt:lpstr>
      <vt:lpstr>Economic Order Quantity Model</vt:lpstr>
      <vt:lpstr>Inventory Controls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199</cp:revision>
  <dcterms:created xsi:type="dcterms:W3CDTF">2014-08-05T07:47:07Z</dcterms:created>
  <dcterms:modified xsi:type="dcterms:W3CDTF">2017-03-02T12:24:36Z</dcterms:modified>
</cp:coreProperties>
</file>