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3" r:id="rId4"/>
    <p:sldId id="28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Receivables </a:t>
            </a:r>
            <a:r>
              <a:rPr lang="en-US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Receivables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Types and sources of receivables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Scope of receivables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Benefits of receivables 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Sequence of events and operational controls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Objectives of credit policy</a:t>
            </a:r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519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Credit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Terms of sale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Credit period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Cash discounts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Discount period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Credit instruments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Credit decisions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Interest on past due accounts</a:t>
            </a:r>
          </a:p>
        </p:txBody>
      </p:sp>
    </p:spTree>
    <p:extLst>
      <p:ext uri="{BB962C8B-B14F-4D97-AF65-F5344CB8AC3E}">
        <p14:creationId xmlns:p14="http://schemas.microsoft.com/office/powerpoint/2010/main" val="282142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Sources of information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Collection policy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Changes in credit policy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Rationale fo</a:t>
            </a:r>
            <a:r>
              <a:rPr lang="en-US" sz="3600" dirty="0" smtClean="0"/>
              <a:t>r changing credit and discount periods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Optimal credit policy</a:t>
            </a:r>
          </a:p>
        </p:txBody>
      </p:sp>
    </p:spTree>
    <p:extLst>
      <p:ext uri="{BB962C8B-B14F-4D97-AF65-F5344CB8AC3E}">
        <p14:creationId xmlns:p14="http://schemas.microsoft.com/office/powerpoint/2010/main" val="233885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5899</TotalTime>
  <Words>72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Wingdings</vt:lpstr>
      <vt:lpstr>Retrospect</vt:lpstr>
      <vt:lpstr>Financial Management</vt:lpstr>
      <vt:lpstr>Receivables Management</vt:lpstr>
      <vt:lpstr>Components of Credit Policy</vt:lpstr>
      <vt:lpstr>Credit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196</cp:revision>
  <dcterms:created xsi:type="dcterms:W3CDTF">2014-08-05T07:47:07Z</dcterms:created>
  <dcterms:modified xsi:type="dcterms:W3CDTF">2017-03-02T09:06:47Z</dcterms:modified>
</cp:coreProperties>
</file>