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2" r:id="rId3"/>
    <p:sldId id="284" r:id="rId4"/>
    <p:sldId id="285" r:id="rId5"/>
    <p:sldId id="28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3/2/2017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Financial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Working capital management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39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Definition of working capital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 smtClean="0"/>
              <a:t>Gross</a:t>
            </a:r>
            <a:r>
              <a:rPr lang="es-CO" sz="3600" dirty="0" smtClean="0"/>
              <a:t> </a:t>
            </a:r>
            <a:r>
              <a:rPr lang="es-CO" sz="3600" dirty="0" smtClean="0"/>
              <a:t>vs. net </a:t>
            </a:r>
            <a:r>
              <a:rPr lang="en-ZW" sz="3600" dirty="0" smtClean="0"/>
              <a:t>working</a:t>
            </a:r>
            <a:r>
              <a:rPr lang="es-CO" sz="3600" dirty="0" smtClean="0"/>
              <a:t> </a:t>
            </a:r>
            <a:r>
              <a:rPr lang="es-CO" sz="3600" dirty="0" smtClean="0"/>
              <a:t>capital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8519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Capital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Objectives</a:t>
            </a:r>
            <a:r>
              <a:rPr lang="es-CO" sz="3600" dirty="0" smtClean="0"/>
              <a:t> </a:t>
            </a:r>
            <a:r>
              <a:rPr lang="es-CO" sz="3600" dirty="0" smtClean="0"/>
              <a:t>of </a:t>
            </a:r>
            <a:r>
              <a:rPr lang="en-US" sz="3600" dirty="0" smtClean="0"/>
              <a:t>working</a:t>
            </a:r>
            <a:r>
              <a:rPr lang="es-CO" sz="3600" dirty="0" smtClean="0"/>
              <a:t> </a:t>
            </a:r>
            <a:r>
              <a:rPr lang="es-CO" sz="3600" dirty="0" smtClean="0"/>
              <a:t>capital </a:t>
            </a:r>
            <a:r>
              <a:rPr lang="en-US" sz="3600" dirty="0" smtClean="0"/>
              <a:t>management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Determinants</a:t>
            </a:r>
            <a:r>
              <a:rPr lang="es-CO" sz="3600" dirty="0" smtClean="0"/>
              <a:t> </a:t>
            </a:r>
            <a:r>
              <a:rPr lang="es-CO" sz="3600" dirty="0" smtClean="0"/>
              <a:t>of </a:t>
            </a:r>
            <a:r>
              <a:rPr lang="en-US" sz="3600" dirty="0" smtClean="0"/>
              <a:t>working</a:t>
            </a:r>
            <a:r>
              <a:rPr lang="es-CO" sz="3600" dirty="0" smtClean="0"/>
              <a:t> </a:t>
            </a:r>
            <a:r>
              <a:rPr lang="es-CO" sz="3600" dirty="0" smtClean="0"/>
              <a:t>capital </a:t>
            </a:r>
            <a:r>
              <a:rPr lang="en-US" sz="3600" dirty="0" smtClean="0"/>
              <a:t>requirements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Characteristics</a:t>
            </a:r>
            <a:r>
              <a:rPr lang="es-CO" sz="3600" dirty="0" smtClean="0"/>
              <a:t> </a:t>
            </a:r>
            <a:r>
              <a:rPr lang="es-CO" sz="3600" dirty="0" smtClean="0"/>
              <a:t>of </a:t>
            </a:r>
            <a:r>
              <a:rPr lang="en-TT" sz="3600" dirty="0" smtClean="0"/>
              <a:t>working</a:t>
            </a:r>
            <a:r>
              <a:rPr lang="es-CO" sz="3600" dirty="0" smtClean="0"/>
              <a:t> </a:t>
            </a:r>
            <a:r>
              <a:rPr lang="es-CO" sz="3600" dirty="0" smtClean="0"/>
              <a:t>capital</a:t>
            </a:r>
            <a:endParaRPr lang="es-CO" sz="3600" dirty="0"/>
          </a:p>
          <a:p>
            <a:pPr>
              <a:buFont typeface="Wingdings" panose="05000000000000000000" pitchFamily="2" charset="2"/>
              <a:buChar char="§"/>
            </a:pPr>
            <a:endParaRPr lang="es-CO" sz="3600" dirty="0" smtClean="0"/>
          </a:p>
        </p:txBody>
      </p:sp>
    </p:spTree>
    <p:extLst>
      <p:ext uri="{BB962C8B-B14F-4D97-AF65-F5344CB8AC3E}">
        <p14:creationId xmlns:p14="http://schemas.microsoft.com/office/powerpoint/2010/main" val="4029371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Capital Financing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54435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TT" sz="3600" dirty="0" smtClean="0"/>
              <a:t>Aggressive</a:t>
            </a:r>
            <a:r>
              <a:rPr lang="es-CO" sz="3600" dirty="0" smtClean="0"/>
              <a:t> </a:t>
            </a:r>
            <a:r>
              <a:rPr lang="en-TT" sz="3600" dirty="0" smtClean="0"/>
              <a:t>approach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 smtClean="0"/>
              <a:t>Conservative</a:t>
            </a:r>
            <a:r>
              <a:rPr lang="es-CO" sz="3600" dirty="0" smtClean="0"/>
              <a:t> </a:t>
            </a:r>
            <a:r>
              <a:rPr lang="en-US" sz="3600" dirty="0" smtClean="0"/>
              <a:t>approach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sz="3600" dirty="0" smtClean="0"/>
              <a:t>Self</a:t>
            </a:r>
            <a:r>
              <a:rPr lang="en-US" sz="3600" dirty="0" smtClean="0"/>
              <a:t>-liquidating </a:t>
            </a:r>
            <a:r>
              <a:rPr lang="en-US" sz="3600" dirty="0" smtClean="0"/>
              <a:t>approach</a:t>
            </a:r>
            <a:endParaRPr lang="es-CO" sz="3600" dirty="0"/>
          </a:p>
          <a:p>
            <a:pPr>
              <a:buFont typeface="Wingdings" panose="05000000000000000000" pitchFamily="2" charset="2"/>
              <a:buChar char="§"/>
            </a:pPr>
            <a:endParaRPr lang="es-CO" sz="3600" dirty="0" smtClean="0"/>
          </a:p>
        </p:txBody>
      </p:sp>
    </p:spTree>
    <p:extLst>
      <p:ext uri="{BB962C8B-B14F-4D97-AF65-F5344CB8AC3E}">
        <p14:creationId xmlns:p14="http://schemas.microsoft.com/office/powerpoint/2010/main" val="162693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Short Term Financing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16221" y="2034861"/>
            <a:ext cx="10058400" cy="4340181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Trade credit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Accruals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Bank loans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Simple and discount interest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 smtClean="0"/>
              <a:t>Compensating balances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Commercial paper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Accounts receivable financing: pledging and factoring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3600" dirty="0" smtClean="0"/>
              <a:t>Inventory financing</a:t>
            </a:r>
          </a:p>
          <a:p>
            <a:pPr marL="0" indent="0">
              <a:buNone/>
            </a:pPr>
            <a:endParaRPr lang="en-US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208384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5881</TotalTime>
  <Words>71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Wingdings</vt:lpstr>
      <vt:lpstr>Retrospect</vt:lpstr>
      <vt:lpstr>Financial Management</vt:lpstr>
      <vt:lpstr>Introduction</vt:lpstr>
      <vt:lpstr>Working Capital Management</vt:lpstr>
      <vt:lpstr>Working Capital Financing Strategies</vt:lpstr>
      <vt:lpstr>Sources of Short Term Financing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Davis</dc:creator>
  <cp:lastModifiedBy>Thomas Davis</cp:lastModifiedBy>
  <cp:revision>191</cp:revision>
  <dcterms:created xsi:type="dcterms:W3CDTF">2014-08-05T07:47:07Z</dcterms:created>
  <dcterms:modified xsi:type="dcterms:W3CDTF">2017-03-02T12:23:54Z</dcterms:modified>
</cp:coreProperties>
</file>