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0" r:id="rId3"/>
    <p:sldId id="278" r:id="rId4"/>
    <p:sldId id="280" r:id="rId5"/>
    <p:sldId id="286" r:id="rId6"/>
    <p:sldId id="290" r:id="rId7"/>
    <p:sldId id="292" r:id="rId8"/>
    <p:sldId id="294" r:id="rId9"/>
    <p:sldId id="298" r:id="rId10"/>
    <p:sldId id="296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vestopedia.com/walkthrough/corporate-finance/1/financial-markets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Financial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Common Stock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Costs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14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markets</a:t>
            </a:r>
            <a:endParaRPr lang="en-US" sz="3600" dirty="0" smtClean="0"/>
          </a:p>
          <a:p>
            <a:r>
              <a:rPr lang="en-US" sz="3600" u="sng" dirty="0">
                <a:hlinkClick r:id="rId2"/>
              </a:rPr>
              <a:t>http://www.investopedia.com/walkthrough/corporate-finance/1/financial-markets.aspx</a:t>
            </a:r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545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Markets and Intermediaries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Connect buyers and sellers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Primary market: issuer to investor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Secondary market: investor to investor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Increase liquidity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Decrease transaction costs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Fees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Interest rate/dividends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Intermediary: “middle man” between direct parties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8168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assets (≠ real assets)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 secondary market (investor-to-investor) exists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 securities = bonds, a form of lending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Equity securities = stocks, a form of ownership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868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Price/Yield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 securities have an </a:t>
            </a:r>
            <a:r>
              <a:rPr lang="en-US" sz="3600" u="sng" dirty="0" smtClean="0"/>
              <a:t>inverse</a:t>
            </a:r>
            <a:r>
              <a:rPr lang="en-US" sz="3600" dirty="0" smtClean="0"/>
              <a:t> price/yield relationship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 any given security,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The lower the price, the higher the yield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The higher the price, the lower the yield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Yield formula: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400019" y="5190192"/>
            <a:ext cx="55121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200" i="1" dirty="0"/>
              <a:t>yield = income/price</a:t>
            </a:r>
          </a:p>
        </p:txBody>
      </p:sp>
    </p:spTree>
    <p:extLst>
      <p:ext uri="{BB962C8B-B14F-4D97-AF65-F5344CB8AC3E}">
        <p14:creationId xmlns:p14="http://schemas.microsoft.com/office/powerpoint/2010/main" val="226625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 investment terms (determined by issuer)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Par value: $1,000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Coupon: 8.00%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Annual interest payment</a:t>
            </a:r>
            <a:r>
              <a:rPr lang="en-US" sz="3400" dirty="0" smtClean="0"/>
              <a:t>: $1,000 x 8% = </a:t>
            </a:r>
            <a:r>
              <a:rPr lang="en-US" sz="3400" dirty="0"/>
              <a:t>$</a:t>
            </a:r>
            <a:r>
              <a:rPr lang="en-US" sz="3400" dirty="0" smtClean="0"/>
              <a:t>80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If the price increases to $1,100, what is the yield?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If the yield increases to 8.50%, what is the price?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8546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Common 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8488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Stock investment: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Share price: $20.00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EPS: $6.00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Yield: $6/$20 = 30%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If the price increases to $24.00, what is the yield?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If the yield increases to 40%, what is the price?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If EPS increases to $9 and the yield decreases to 20%, what is the price?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2412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Fee earned by intermediary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Common shares example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Buy price is $14.75/share, sell price is $14.63/share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W</a:t>
            </a:r>
            <a:r>
              <a:rPr lang="en-US" sz="3400" dirty="0" smtClean="0"/>
              <a:t>hat is intermediary fee for 10,000 shares?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Bonds example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Buy yield is 4.78%, sell yield is 4.98%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What is intermediary fee for a 5%, $1,000,000 bond?</a:t>
            </a:r>
          </a:p>
        </p:txBody>
      </p:sp>
    </p:spTree>
    <p:extLst>
      <p:ext uri="{BB962C8B-B14F-4D97-AF65-F5344CB8AC3E}">
        <p14:creationId xmlns:p14="http://schemas.microsoft.com/office/powerpoint/2010/main" val="38008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Exercise: Bonds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46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5857</TotalTime>
  <Words>311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Wingdings</vt:lpstr>
      <vt:lpstr>Retrospect</vt:lpstr>
      <vt:lpstr>Financial Management</vt:lpstr>
      <vt:lpstr>Readings</vt:lpstr>
      <vt:lpstr>Financial Markets and Intermediaries</vt:lpstr>
      <vt:lpstr>Securities</vt:lpstr>
      <vt:lpstr>Price/Yield Relationship</vt:lpstr>
      <vt:lpstr>Yield Exercise: Bonds</vt:lpstr>
      <vt:lpstr>Yield Exercise: Common Stock</vt:lpstr>
      <vt:lpstr>Transaction Costs</vt:lpstr>
      <vt:lpstr>Yield Exercise: Bonds Solution</vt:lpstr>
      <vt:lpstr>Yield Exercise: Common Stock Solution</vt:lpstr>
      <vt:lpstr>Transaction Costs Solution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190</cp:revision>
  <dcterms:created xsi:type="dcterms:W3CDTF">2014-08-05T07:47:07Z</dcterms:created>
  <dcterms:modified xsi:type="dcterms:W3CDTF">2017-02-20T18:23:58Z</dcterms:modified>
</cp:coreProperties>
</file>