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8" r:id="rId2"/>
    <p:sldId id="296" r:id="rId3"/>
    <p:sldId id="29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Exercise: Bonds Solution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9653" y="2574963"/>
            <a:ext cx="6713653" cy="291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26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Exercise: Common Stock Solution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5189" y="2166552"/>
            <a:ext cx="5542582" cy="3757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6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</a:t>
            </a:r>
            <a:r>
              <a:rPr lang="en-US" dirty="0" smtClean="0"/>
              <a:t>Costs Solution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499" y="1853270"/>
            <a:ext cx="5775961" cy="445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14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5850</TotalTime>
  <Words>14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Retrospect</vt:lpstr>
      <vt:lpstr>Yield Exercise: Bonds Solution</vt:lpstr>
      <vt:lpstr>Yield Exercise: Common Stock Solution</vt:lpstr>
      <vt:lpstr>Transaction Costs Solution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190</cp:revision>
  <dcterms:created xsi:type="dcterms:W3CDTF">2014-08-05T07:47:07Z</dcterms:created>
  <dcterms:modified xsi:type="dcterms:W3CDTF">2017-02-11T10:43:08Z</dcterms:modified>
</cp:coreProperties>
</file>